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77" r:id="rId2"/>
    <p:sldId id="3798" r:id="rId3"/>
    <p:sldId id="2913" r:id="rId4"/>
    <p:sldId id="3845" r:id="rId5"/>
    <p:sldId id="3864" r:id="rId6"/>
    <p:sldId id="2771" r:id="rId7"/>
    <p:sldId id="292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A4DE"/>
    <a:srgbClr val="00B0F0"/>
    <a:srgbClr val="EB63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9" d="100"/>
          <a:sy n="69" d="100"/>
        </p:scale>
        <p:origin x="524" y="-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01613-038E-4A70-830A-4C563F3A6050}" type="datetimeFigureOut">
              <a:rPr lang="en-IN" smtClean="0"/>
              <a:t>04-10-2020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2E1D7-F2BC-43C1-B52C-5D1F39436A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5969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5004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4546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EC10E-8BC2-40F8-B8D2-603CE3DEFF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7E364F-2F97-46CE-8E1F-7880E3E1D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A061E-3168-4E06-95BF-37908C94B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14424-5485-4386-A228-53FBE3201030}" type="datetimeFigureOut">
              <a:rPr lang="en-IN" smtClean="0"/>
              <a:t>04-10-2020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5DC1F-A5E5-4F64-A44D-A5A7D0529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E03A4-F536-49AF-95BF-29EDE9A06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7876C-6F07-4DC6-AE8D-46E6EC29BE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9126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5F93E-522C-42D9-8CF2-B517C1F37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615744-8F03-4B08-BA8A-A6789CA8F9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187B3-D803-4D2C-9DC8-2D2C75283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14424-5485-4386-A228-53FBE3201030}" type="datetimeFigureOut">
              <a:rPr lang="en-IN" smtClean="0"/>
              <a:t>04-10-2020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E2583-405E-406A-AA5A-AE14DD423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CA668-7296-44FD-A2AA-77A871E6A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7876C-6F07-4DC6-AE8D-46E6EC29BE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6349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9867A2-59E2-4011-BBDA-31A88ECC9D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421276-4C14-4DB8-BC43-F8C291FCD0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9F2E0-082F-47EC-B9D6-2F0A31642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14424-5485-4386-A228-53FBE3201030}" type="datetimeFigureOut">
              <a:rPr lang="en-IN" smtClean="0"/>
              <a:t>04-10-2020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74B01-8F43-477E-B698-CD8B0E34F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B1258-F878-4DF4-B841-8DD53A3EE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7876C-6F07-4DC6-AE8D-46E6EC29BE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17412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Gadget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953EC3EE-8B0E-EB48-8F52-32A97A8B8CBA}"/>
              </a:ext>
            </a:extLst>
          </p:cNvPr>
          <p:cNvSpPr txBox="1">
            <a:spLocks/>
          </p:cNvSpPr>
          <p:nvPr userDrawn="1"/>
        </p:nvSpPr>
        <p:spPr>
          <a:xfrm>
            <a:off x="10955907" y="6325901"/>
            <a:ext cx="1246071" cy="409215"/>
          </a:xfrm>
          <a:prstGeom prst="rect">
            <a:avLst/>
          </a:prstGeom>
        </p:spPr>
        <p:txBody>
          <a:bodyPr rIns="215972" anchor="ctr"/>
          <a:lstStyle>
            <a:defPPr>
              <a:defRPr lang="ru-RU"/>
            </a:defPPr>
            <a:lvl1pPr marL="0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1219079">
              <a:lnSpc>
                <a:spcPct val="150000"/>
              </a:lnSpc>
              <a:spcBef>
                <a:spcPts val="432"/>
              </a:spcBef>
            </a:pPr>
            <a:fld id="{E8BBD06A-759F-43F0-9FDD-30D8801384DF}" type="slidenum">
              <a:rPr lang="ru-RU" sz="1600" smtClean="0">
                <a:solidFill>
                  <a:schemeClr val="tx2">
                    <a:lumMod val="50000"/>
                    <a:lumOff val="50000"/>
                  </a:schemeClr>
                </a:solidFill>
                <a:latin typeface="Tahoma" charset="0"/>
                <a:ea typeface="Tahoma" charset="0"/>
                <a:cs typeface="Tahoma" charset="0"/>
              </a:rPr>
              <a:pPr algn="r" defTabSz="1219079">
                <a:lnSpc>
                  <a:spcPct val="150000"/>
                </a:lnSpc>
                <a:spcBef>
                  <a:spcPts val="432"/>
                </a:spcBef>
              </a:pPr>
              <a:t>‹#›</a:t>
            </a:fld>
            <a:endParaRPr lang="ru-RU" sz="1600" dirty="0">
              <a:solidFill>
                <a:schemeClr val="tx2">
                  <a:lumMod val="50000"/>
                  <a:lumOff val="50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13" name="Текст 3">
            <a:extLst>
              <a:ext uri="{FF2B5EF4-FFF2-40B4-BE49-F238E27FC236}">
                <a16:creationId xmlns:a16="http://schemas.microsoft.com/office/drawing/2014/main" id="{DCFCEC5E-3BF1-0E4D-A6D7-75A243B163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67998" y="1970615"/>
            <a:ext cx="4967905" cy="3037550"/>
          </a:xfrm>
          <a:prstGeom prst="rect">
            <a:avLst/>
          </a:prstGeom>
        </p:spPr>
        <p:txBody>
          <a:bodyPr/>
          <a:lstStyle>
            <a:lvl1pPr>
              <a:defRPr lang="en-US" sz="1300" b="0" i="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8" name="Picture Placeholder 34">
            <a:extLst>
              <a:ext uri="{FF2B5EF4-FFF2-40B4-BE49-F238E27FC236}">
                <a16:creationId xmlns:a16="http://schemas.microsoft.com/office/drawing/2014/main" id="{9C8859A7-96C0-E046-9B9C-B5DFCC530FA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592348" y="1970614"/>
            <a:ext cx="2555951" cy="3037550"/>
          </a:xfrm>
          <a:custGeom>
            <a:avLst/>
            <a:gdLst>
              <a:gd name="connsiteX0" fmla="*/ 721980 w 4968553"/>
              <a:gd name="connsiteY0" fmla="*/ 0 h 5904656"/>
              <a:gd name="connsiteX1" fmla="*/ 4246573 w 4968553"/>
              <a:gd name="connsiteY1" fmla="*/ 0 h 5904656"/>
              <a:gd name="connsiteX2" fmla="*/ 4968553 w 4968553"/>
              <a:gd name="connsiteY2" fmla="*/ 721980 h 5904656"/>
              <a:gd name="connsiteX3" fmla="*/ 4968553 w 4968553"/>
              <a:gd name="connsiteY3" fmla="*/ 5182676 h 5904656"/>
              <a:gd name="connsiteX4" fmla="*/ 4246573 w 4968553"/>
              <a:gd name="connsiteY4" fmla="*/ 5904656 h 5904656"/>
              <a:gd name="connsiteX5" fmla="*/ 721980 w 4968553"/>
              <a:gd name="connsiteY5" fmla="*/ 5904656 h 5904656"/>
              <a:gd name="connsiteX6" fmla="*/ 0 w 4968553"/>
              <a:gd name="connsiteY6" fmla="*/ 5182676 h 5904656"/>
              <a:gd name="connsiteX7" fmla="*/ 0 w 4968553"/>
              <a:gd name="connsiteY7" fmla="*/ 721980 h 5904656"/>
              <a:gd name="connsiteX8" fmla="*/ 721980 w 4968553"/>
              <a:gd name="connsiteY8" fmla="*/ 0 h 5904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68553" h="5904656">
                <a:moveTo>
                  <a:pt x="721980" y="0"/>
                </a:moveTo>
                <a:lnTo>
                  <a:pt x="4246573" y="0"/>
                </a:lnTo>
                <a:cubicBezTo>
                  <a:pt x="4645311" y="0"/>
                  <a:pt x="4968553" y="323241"/>
                  <a:pt x="4968553" y="721980"/>
                </a:cubicBezTo>
                <a:lnTo>
                  <a:pt x="4968553" y="5182676"/>
                </a:lnTo>
                <a:cubicBezTo>
                  <a:pt x="4968553" y="5581415"/>
                  <a:pt x="4645311" y="5904656"/>
                  <a:pt x="4246573" y="5904656"/>
                </a:cubicBezTo>
                <a:lnTo>
                  <a:pt x="721980" y="5904656"/>
                </a:lnTo>
                <a:cubicBezTo>
                  <a:pt x="323241" y="5904656"/>
                  <a:pt x="0" y="5581415"/>
                  <a:pt x="0" y="5182676"/>
                </a:cubicBezTo>
                <a:lnTo>
                  <a:pt x="0" y="721980"/>
                </a:lnTo>
                <a:cubicBezTo>
                  <a:pt x="0" y="323241"/>
                  <a:pt x="323241" y="0"/>
                  <a:pt x="721980" y="0"/>
                </a:cubicBezTo>
                <a:close/>
              </a:path>
            </a:pathLst>
          </a:custGeom>
          <a:pattFill prst="lgCheck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84610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eam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722D86E-AD34-F74E-B687-74FE668F611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265815" y="1957192"/>
            <a:ext cx="2568603" cy="2366166"/>
          </a:xfrm>
          <a:custGeom>
            <a:avLst/>
            <a:gdLst>
              <a:gd name="connsiteX0" fmla="*/ 4997713 w 5230648"/>
              <a:gd name="connsiteY0" fmla="*/ 2436 h 4818339"/>
              <a:gd name="connsiteX1" fmla="*/ 5211443 w 5230648"/>
              <a:gd name="connsiteY1" fmla="*/ 375086 h 4818339"/>
              <a:gd name="connsiteX2" fmla="*/ 3885897 w 5230648"/>
              <a:gd name="connsiteY2" fmla="*/ 3817307 h 4818339"/>
              <a:gd name="connsiteX3" fmla="*/ 2859319 w 5230648"/>
              <a:gd name="connsiteY3" fmla="*/ 4594818 h 4818339"/>
              <a:gd name="connsiteX4" fmla="*/ 247850 w 5230648"/>
              <a:gd name="connsiteY4" fmla="*/ 4817485 h 4818339"/>
              <a:gd name="connsiteX5" fmla="*/ 17320 w 5230648"/>
              <a:gd name="connsiteY5" fmla="*/ 4496260 h 4818339"/>
              <a:gd name="connsiteX6" fmla="*/ 1486947 w 5230648"/>
              <a:gd name="connsiteY6" fmla="*/ 966433 h 4818339"/>
              <a:gd name="connsiteX7" fmla="*/ 2250577 w 5230648"/>
              <a:gd name="connsiteY7" fmla="*/ 371436 h 4818339"/>
              <a:gd name="connsiteX8" fmla="*/ 4923281 w 5230648"/>
              <a:gd name="connsiteY8" fmla="*/ 2757 h 4818339"/>
              <a:gd name="connsiteX9" fmla="*/ 4997713 w 5230648"/>
              <a:gd name="connsiteY9" fmla="*/ 2436 h 4818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30648" h="4818339">
                <a:moveTo>
                  <a:pt x="4997713" y="2436"/>
                </a:moveTo>
                <a:cubicBezTo>
                  <a:pt x="5164559" y="25343"/>
                  <a:pt x="5277629" y="205804"/>
                  <a:pt x="5211443" y="375086"/>
                </a:cubicBezTo>
                <a:cubicBezTo>
                  <a:pt x="3885897" y="3817307"/>
                  <a:pt x="3885897" y="3817307"/>
                  <a:pt x="3885897" y="3817307"/>
                </a:cubicBezTo>
                <a:cubicBezTo>
                  <a:pt x="3716601" y="4251691"/>
                  <a:pt x="3320379" y="4554664"/>
                  <a:pt x="2859319" y="4594818"/>
                </a:cubicBezTo>
                <a:cubicBezTo>
                  <a:pt x="247850" y="4817485"/>
                  <a:pt x="247850" y="4817485"/>
                  <a:pt x="247850" y="4817485"/>
                </a:cubicBezTo>
                <a:cubicBezTo>
                  <a:pt x="78555" y="4832086"/>
                  <a:pt x="-47516" y="4656873"/>
                  <a:pt x="17320" y="4496260"/>
                </a:cubicBezTo>
                <a:cubicBezTo>
                  <a:pt x="1486947" y="966433"/>
                  <a:pt x="1486947" y="966433"/>
                  <a:pt x="1486947" y="966433"/>
                </a:cubicBezTo>
                <a:cubicBezTo>
                  <a:pt x="1620222" y="645208"/>
                  <a:pt x="1908384" y="418890"/>
                  <a:pt x="2250577" y="371436"/>
                </a:cubicBezTo>
                <a:cubicBezTo>
                  <a:pt x="4923281" y="2757"/>
                  <a:pt x="4923281" y="2757"/>
                  <a:pt x="4923281" y="2757"/>
                </a:cubicBezTo>
                <a:cubicBezTo>
                  <a:pt x="4948945" y="-893"/>
                  <a:pt x="4973877" y="-836"/>
                  <a:pt x="4997713" y="2436"/>
                </a:cubicBezTo>
                <a:close/>
              </a:path>
            </a:pathLst>
          </a:custGeom>
          <a:pattFill prst="lgCheck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400" b="1"/>
            </a:lvl1pPr>
          </a:lstStyle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414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Main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9BBE0B44-7CE7-FF4E-910E-8108239425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856" y="729013"/>
            <a:ext cx="10623042" cy="82799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121907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20589" algn="l"/>
              </a:tabLst>
              <a:defRPr lang="ru-RU" sz="4000" b="1" i="0" kern="1200" spc="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NAME YOUR TOP SLIDE</a:t>
            </a:r>
            <a:endParaRPr lang="ru-RU" dirty="0"/>
          </a:p>
        </p:txBody>
      </p:sp>
      <p:sp>
        <p:nvSpPr>
          <p:cNvPr id="26" name="Текст 3">
            <a:extLst>
              <a:ext uri="{FF2B5EF4-FFF2-40B4-BE49-F238E27FC236}">
                <a16:creationId xmlns:a16="http://schemas.microsoft.com/office/drawing/2014/main" id="{5A46628C-5AEB-C34E-83BE-D77A4BC9B4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0856" y="2025006"/>
            <a:ext cx="10623042" cy="279151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20000"/>
              </a:lnSpc>
              <a:spcBef>
                <a:spcPts val="636"/>
              </a:spcBef>
              <a:defRPr lang="en-US" sz="1400" b="0" i="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4FAECE92-1B5A-F548-A06B-CE311F3A3730}"/>
              </a:ext>
            </a:extLst>
          </p:cNvPr>
          <p:cNvSpPr txBox="1">
            <a:spLocks/>
          </p:cNvSpPr>
          <p:nvPr userDrawn="1"/>
        </p:nvSpPr>
        <p:spPr>
          <a:xfrm>
            <a:off x="10955907" y="6325901"/>
            <a:ext cx="1246071" cy="409215"/>
          </a:xfrm>
          <a:prstGeom prst="rect">
            <a:avLst/>
          </a:prstGeom>
        </p:spPr>
        <p:txBody>
          <a:bodyPr rIns="215972" anchor="ctr"/>
          <a:lstStyle>
            <a:defPPr>
              <a:defRPr lang="ru-RU"/>
            </a:defPPr>
            <a:lvl1pPr marL="0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1219079">
              <a:lnSpc>
                <a:spcPct val="150000"/>
              </a:lnSpc>
              <a:spcBef>
                <a:spcPts val="432"/>
              </a:spcBef>
            </a:pPr>
            <a:fld id="{E8BBD06A-759F-43F0-9FDD-30D8801384DF}" type="slidenum">
              <a:rPr lang="ru-RU" sz="1600" smtClean="0">
                <a:solidFill>
                  <a:schemeClr val="tx2">
                    <a:lumMod val="50000"/>
                    <a:lumOff val="50000"/>
                  </a:schemeClr>
                </a:solidFill>
                <a:latin typeface="Tahoma" charset="0"/>
                <a:ea typeface="Tahoma" charset="0"/>
                <a:cs typeface="Tahoma" charset="0"/>
              </a:rPr>
              <a:pPr algn="r" defTabSz="1219079">
                <a:lnSpc>
                  <a:spcPct val="150000"/>
                </a:lnSpc>
                <a:spcBef>
                  <a:spcPts val="432"/>
                </a:spcBef>
              </a:pPr>
              <a:t>‹#›</a:t>
            </a:fld>
            <a:endParaRPr lang="ru-RU" sz="1600" dirty="0">
              <a:solidFill>
                <a:schemeClr val="tx2">
                  <a:lumMod val="50000"/>
                  <a:lumOff val="50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6768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C02986CC-D516-6547-954E-BA4F692DAA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856" y="837013"/>
            <a:ext cx="4215165" cy="133199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121907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20589" algn="l"/>
              </a:tabLst>
              <a:defRPr lang="ru-RU" sz="4000" b="1" i="0" kern="1200" spc="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NAME OF YOUR TOP SLIDE</a:t>
            </a:r>
            <a:endParaRPr lang="ru-RU" dirty="0"/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0AB005FD-6530-3E4A-9093-8B2C9615AE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0856" y="2601004"/>
            <a:ext cx="4215165" cy="2951986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636"/>
              </a:spcBef>
              <a:defRPr lang="en-US" sz="1400" b="0" i="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963ADF24-BE00-C549-BC1B-816B7DDDD612}"/>
              </a:ext>
            </a:extLst>
          </p:cNvPr>
          <p:cNvSpPr txBox="1">
            <a:spLocks/>
          </p:cNvSpPr>
          <p:nvPr userDrawn="1"/>
        </p:nvSpPr>
        <p:spPr>
          <a:xfrm>
            <a:off x="10955907" y="6325901"/>
            <a:ext cx="1246071" cy="409215"/>
          </a:xfrm>
          <a:prstGeom prst="rect">
            <a:avLst/>
          </a:prstGeom>
        </p:spPr>
        <p:txBody>
          <a:bodyPr rIns="215972" anchor="ctr"/>
          <a:lstStyle>
            <a:defPPr>
              <a:defRPr lang="ru-RU"/>
            </a:defPPr>
            <a:lvl1pPr marL="0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1219079">
              <a:lnSpc>
                <a:spcPct val="150000"/>
              </a:lnSpc>
              <a:spcBef>
                <a:spcPts val="432"/>
              </a:spcBef>
            </a:pPr>
            <a:fld id="{E8BBD06A-759F-43F0-9FDD-30D8801384DF}" type="slidenum">
              <a:rPr lang="ru-RU" sz="1600" smtClean="0">
                <a:solidFill>
                  <a:schemeClr val="tx2">
                    <a:lumMod val="50000"/>
                    <a:lumOff val="50000"/>
                  </a:schemeClr>
                </a:solidFill>
                <a:latin typeface="Tahoma" charset="0"/>
                <a:ea typeface="Tahoma" charset="0"/>
                <a:cs typeface="Tahoma" charset="0"/>
              </a:rPr>
              <a:pPr algn="r" defTabSz="1219079">
                <a:lnSpc>
                  <a:spcPct val="150000"/>
                </a:lnSpc>
                <a:spcBef>
                  <a:spcPts val="432"/>
                </a:spcBef>
              </a:pPr>
              <a:t>‹#›</a:t>
            </a:fld>
            <a:endParaRPr lang="ru-RU" sz="1600" dirty="0">
              <a:solidFill>
                <a:schemeClr val="tx2">
                  <a:lumMod val="50000"/>
                  <a:lumOff val="50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2118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C02986CC-D516-6547-954E-BA4F692DAA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99" y="549014"/>
            <a:ext cx="10331803" cy="71999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121907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20589" algn="l"/>
              </a:tabLst>
              <a:defRPr lang="ru-RU" sz="4000" b="1" i="0" kern="1200" spc="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NAME OF YOUR TOP SLIDE</a:t>
            </a:r>
            <a:endParaRPr lang="ru-RU" dirty="0"/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0AB005FD-6530-3E4A-9093-8B2C9615AE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99" y="1737008"/>
            <a:ext cx="10331803" cy="2951986"/>
          </a:xfrm>
          <a:prstGeom prst="rect">
            <a:avLst/>
          </a:prstGeom>
        </p:spPr>
        <p:txBody>
          <a:bodyPr/>
          <a:lstStyle>
            <a:lvl1pPr algn="ctr">
              <a:lnSpc>
                <a:spcPct val="120000"/>
              </a:lnSpc>
              <a:spcBef>
                <a:spcPts val="636"/>
              </a:spcBef>
              <a:defRPr lang="en-US" sz="1400" b="0" i="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F8176027-EFD5-1A4C-B3F3-DE92C312D23C}"/>
              </a:ext>
            </a:extLst>
          </p:cNvPr>
          <p:cNvSpPr txBox="1">
            <a:spLocks/>
          </p:cNvSpPr>
          <p:nvPr userDrawn="1"/>
        </p:nvSpPr>
        <p:spPr>
          <a:xfrm>
            <a:off x="10955907" y="6325901"/>
            <a:ext cx="1246071" cy="409215"/>
          </a:xfrm>
          <a:prstGeom prst="rect">
            <a:avLst/>
          </a:prstGeom>
        </p:spPr>
        <p:txBody>
          <a:bodyPr rIns="215972" anchor="ctr"/>
          <a:lstStyle>
            <a:defPPr>
              <a:defRPr lang="ru-RU"/>
            </a:defPPr>
            <a:lvl1pPr marL="0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1219079">
              <a:lnSpc>
                <a:spcPct val="150000"/>
              </a:lnSpc>
              <a:spcBef>
                <a:spcPts val="432"/>
              </a:spcBef>
            </a:pPr>
            <a:fld id="{E8BBD06A-759F-43F0-9FDD-30D8801384DF}" type="slidenum">
              <a:rPr lang="ru-RU" sz="1600" smtClean="0">
                <a:solidFill>
                  <a:schemeClr val="tx2">
                    <a:lumMod val="50000"/>
                    <a:lumOff val="50000"/>
                  </a:schemeClr>
                </a:solidFill>
                <a:latin typeface="Tahoma" charset="0"/>
                <a:ea typeface="Tahoma" charset="0"/>
                <a:cs typeface="Tahoma" charset="0"/>
              </a:rPr>
              <a:pPr algn="r" defTabSz="1219079">
                <a:lnSpc>
                  <a:spcPct val="150000"/>
                </a:lnSpc>
                <a:spcBef>
                  <a:spcPts val="432"/>
                </a:spcBef>
              </a:pPr>
              <a:t>‹#›</a:t>
            </a:fld>
            <a:endParaRPr lang="ru-RU" sz="1600" dirty="0">
              <a:solidFill>
                <a:schemeClr val="tx2">
                  <a:lumMod val="50000"/>
                  <a:lumOff val="50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435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DB463-6D9A-44C1-AB3D-E474AE7F5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1823F-F9CB-42B1-9FAB-CC31288ED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68B33F-0515-4986-91EA-C425942A1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14424-5485-4386-A228-53FBE3201030}" type="datetimeFigureOut">
              <a:rPr lang="en-IN" smtClean="0"/>
              <a:t>04-10-2020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3D010-3B47-4DBB-9AF3-10317C1C9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52D07-B052-4EF5-B68D-65AB3E526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7876C-6F07-4DC6-AE8D-46E6EC29BE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4478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7AEA9-1023-4230-B045-B1ED05ECB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E2892B-CCDB-4797-883E-A503B9471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CA178-9EDD-49EC-A47C-107619FAA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14424-5485-4386-A228-53FBE3201030}" type="datetimeFigureOut">
              <a:rPr lang="en-IN" smtClean="0"/>
              <a:t>04-10-2020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B316C-42BA-4E9F-8BAD-82217E347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1033A-83D3-49DF-8017-254F237F0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7876C-6F07-4DC6-AE8D-46E6EC29BE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945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CF6A5-F3BB-4D92-81E0-F7485C0D2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119D5-66D8-4C36-92AC-BDD88964DD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793968-8BEB-4224-B422-3647BC113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6967E-F86F-4BEB-88D2-E07022CF7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14424-5485-4386-A228-53FBE3201030}" type="datetimeFigureOut">
              <a:rPr lang="en-IN" smtClean="0"/>
              <a:t>04-10-2020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AB7E8-0355-4496-9616-F76ABEA1D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DAEF8-F99F-48B1-A90B-3D295CD82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7876C-6F07-4DC6-AE8D-46E6EC29BE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9961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7D2DC-533A-4402-A927-C38DF0BE9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E3A31A-2B68-487B-A63D-B0339672A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B95801-99AB-482C-BBBC-8B139CFA0B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8F8473-F620-431C-A599-0DF75555B3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9AE31F-B8D1-4779-AB37-7CDB7C1FC1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030873-B66F-419C-859B-C8FEBC71E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14424-5485-4386-A228-53FBE3201030}" type="datetimeFigureOut">
              <a:rPr lang="en-IN" smtClean="0"/>
              <a:t>04-10-2020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DB148-464D-475B-87B6-8CC6D02C0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1D8347-2EBB-438E-BEAE-51D95F60F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7876C-6F07-4DC6-AE8D-46E6EC29BE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2492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3071-BC47-4108-BAEE-67AE6CEE6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CBB31-A516-40AC-B669-6CDA4ADAD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14424-5485-4386-A228-53FBE3201030}" type="datetimeFigureOut">
              <a:rPr lang="en-IN" smtClean="0"/>
              <a:t>04-10-2020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DCF97-817F-421D-9A62-B788B51A9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0F384B-B795-40B4-A37E-9215A9BC8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7876C-6F07-4DC6-AE8D-46E6EC29BE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6786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22532E-B47B-436D-9F96-1C2F76510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14424-5485-4386-A228-53FBE3201030}" type="datetimeFigureOut">
              <a:rPr lang="en-IN" smtClean="0"/>
              <a:t>04-10-2020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40DF8E-286D-4F78-B74E-05B43E48B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A7E4C-7E3A-47B7-949C-6202E6F00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7876C-6F07-4DC6-AE8D-46E6EC29BE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93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89B21-A696-4F9C-9D86-4C2E04559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F6DA0-5DC3-47A5-A524-ECD05F109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0DFE2E-B68D-4425-83FA-983050866F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5A7945-D171-43AB-A237-FA00CBB92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14424-5485-4386-A228-53FBE3201030}" type="datetimeFigureOut">
              <a:rPr lang="en-IN" smtClean="0"/>
              <a:t>04-10-2020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5D8B7D-5BBD-4DC7-8546-E634096BF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1F6865-3C1F-4487-9198-562BE2B7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7876C-6F07-4DC6-AE8D-46E6EC29BE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8180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FDB92-E856-4FCC-8025-70E374BE7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370F9F-A3F2-4985-984C-8F65D6A95D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1D39C4-27F0-4FFA-A597-43799FAFC2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6974EC-68CD-4319-90E2-FC1E3CFC1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14424-5485-4386-A228-53FBE3201030}" type="datetimeFigureOut">
              <a:rPr lang="en-IN" smtClean="0"/>
              <a:t>04-10-2020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556403-CD11-4AC7-ADC3-F5659DA44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8449CA-AD44-476E-955A-6DB62C6E5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7876C-6F07-4DC6-AE8D-46E6EC29BE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5619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D95AAF-759C-4A01-A8E4-610560427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7776A2-34E0-47D1-A425-7070BC4DC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E4B55-C0B6-471B-84C9-211E86439D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14424-5485-4386-A228-53FBE3201030}" type="datetimeFigureOut">
              <a:rPr lang="en-IN" smtClean="0"/>
              <a:t>04-10-2020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5267A-8C2B-48FF-B7C5-1C2DBD63A5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2A147-F8CE-4AEC-A5E2-A72C9C3BC6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7876C-6F07-4DC6-AE8D-46E6EC29BE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1110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5" r:id="rId12"/>
    <p:sldLayoutId id="2147483666" r:id="rId13"/>
    <p:sldLayoutId id="2147483667" r:id="rId14"/>
    <p:sldLayoutId id="2147483668" r:id="rId15"/>
    <p:sldLayoutId id="214748366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m4a"/><Relationship Id="rId13" Type="http://schemas.openxmlformats.org/officeDocument/2006/relationships/image" Target="../media/image7.png"/><Relationship Id="rId3" Type="http://schemas.microsoft.com/office/2007/relationships/media" Target="../media/media3.m4a"/><Relationship Id="rId7" Type="http://schemas.microsoft.com/office/2007/relationships/media" Target="../media/media5.m4a"/><Relationship Id="rId12" Type="http://schemas.openxmlformats.org/officeDocument/2006/relationships/notesSlide" Target="../notesSlides/notesSlide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audio" Target="../media/media4.m4a"/><Relationship Id="rId11" Type="http://schemas.openxmlformats.org/officeDocument/2006/relationships/slideLayout" Target="../slideLayouts/slideLayout14.xml"/><Relationship Id="rId5" Type="http://schemas.microsoft.com/office/2007/relationships/media" Target="../media/media4.m4a"/><Relationship Id="rId10" Type="http://schemas.openxmlformats.org/officeDocument/2006/relationships/audio" Target="../media/media6.m4a"/><Relationship Id="rId4" Type="http://schemas.openxmlformats.org/officeDocument/2006/relationships/audio" Target="../media/media3.m4a"/><Relationship Id="rId9" Type="http://schemas.microsoft.com/office/2007/relationships/media" Target="../media/media6.m4a"/><Relationship Id="rId1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6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9E28561-095D-4B3C-8D1B-6C752DDF6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3" y="0"/>
            <a:ext cx="12183894" cy="6858000"/>
          </a:xfrm>
          <a:prstGeom prst="rect">
            <a:avLst/>
          </a:prstGeom>
        </p:spPr>
      </p:pic>
      <p:sp>
        <p:nvSpPr>
          <p:cNvPr id="102" name="Freeform 53">
            <a:extLst>
              <a:ext uri="{FF2B5EF4-FFF2-40B4-BE49-F238E27FC236}">
                <a16:creationId xmlns:a16="http://schemas.microsoft.com/office/drawing/2014/main" id="{D902AB90-20C1-F148-9500-D51B992A124B}"/>
              </a:ext>
            </a:extLst>
          </p:cNvPr>
          <p:cNvSpPr>
            <a:spLocks/>
          </p:cNvSpPr>
          <p:nvPr/>
        </p:nvSpPr>
        <p:spPr bwMode="auto">
          <a:xfrm flipH="1">
            <a:off x="11244270" y="4632723"/>
            <a:ext cx="0" cy="14116"/>
          </a:xfrm>
          <a:custGeom>
            <a:avLst/>
            <a:gdLst>
              <a:gd name="T0" fmla="*/ 0 h 6"/>
              <a:gd name="T1" fmla="*/ 0 h 6"/>
              <a:gd name="T2" fmla="*/ 6 h 6"/>
              <a:gd name="T3" fmla="*/ 0 h 6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6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6"/>
                  <a:pt x="0" y="6"/>
                  <a:pt x="0" y="6"/>
                </a:cubicBezTo>
                <a:cubicBezTo>
                  <a:pt x="0" y="4"/>
                  <a:pt x="0" y="2"/>
                  <a:pt x="0" y="0"/>
                </a:cubicBezTo>
                <a:close/>
              </a:path>
            </a:pathLst>
          </a:custGeom>
          <a:solidFill>
            <a:srgbClr val="2684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ru-RU" sz="900"/>
          </a:p>
        </p:txBody>
      </p:sp>
      <p:sp>
        <p:nvSpPr>
          <p:cNvPr id="89" name="Заголовок 4">
            <a:extLst>
              <a:ext uri="{FF2B5EF4-FFF2-40B4-BE49-F238E27FC236}">
                <a16:creationId xmlns:a16="http://schemas.microsoft.com/office/drawing/2014/main" id="{8FC98245-FFB2-914E-8FF6-694BDC969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3475" y="1366583"/>
            <a:ext cx="7940473" cy="2862532"/>
          </a:xfrm>
          <a:prstGeom prst="rect">
            <a:avLst/>
          </a:prstGeom>
        </p:spPr>
        <p:txBody>
          <a:bodyPr/>
          <a:lstStyle/>
          <a:p>
            <a:r>
              <a:rPr lang="en-US" sz="5400" dirty="0" smtClean="0">
                <a:solidFill>
                  <a:schemeClr val="bg2"/>
                </a:solidFill>
                <a:latin typeface="Starcraft" panose="04020500000000000000" pitchFamily="82" charset="0"/>
              </a:rPr>
              <a:t>SLEEP OPTIMISER</a:t>
            </a:r>
            <a:endParaRPr lang="ru-RU" sz="5400" dirty="0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021989-5EBF-44B6-8D5E-1D13E90A19C0}"/>
              </a:ext>
            </a:extLst>
          </p:cNvPr>
          <p:cNvSpPr/>
          <p:nvPr/>
        </p:nvSpPr>
        <p:spPr>
          <a:xfrm>
            <a:off x="111643" y="176422"/>
            <a:ext cx="2371498" cy="1039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download (4).png">
            <a:extLst>
              <a:ext uri="{FF2B5EF4-FFF2-40B4-BE49-F238E27FC236}">
                <a16:creationId xmlns:a16="http://schemas.microsoft.com/office/drawing/2014/main" id="{37D3AC75-57A9-4139-8F49-2B49DA139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891" y="282510"/>
            <a:ext cx="807262" cy="807262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A038ED1-3CE5-4915-9401-78FC1A8654ED}"/>
              </a:ext>
            </a:extLst>
          </p:cNvPr>
          <p:cNvSpPr/>
          <p:nvPr/>
        </p:nvSpPr>
        <p:spPr>
          <a:xfrm>
            <a:off x="9588199" y="99879"/>
            <a:ext cx="2371498" cy="1039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1280px-IET_Logo.svg.png">
            <a:extLst>
              <a:ext uri="{FF2B5EF4-FFF2-40B4-BE49-F238E27FC236}">
                <a16:creationId xmlns:a16="http://schemas.microsoft.com/office/drawing/2014/main" id="{E95B2656-08E8-49BE-B703-D28E3B5C1B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6268" y="368367"/>
            <a:ext cx="864139" cy="451648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717px-NASA_logo.svg.png">
            <a:extLst>
              <a:ext uri="{FF2B5EF4-FFF2-40B4-BE49-F238E27FC236}">
                <a16:creationId xmlns:a16="http://schemas.microsoft.com/office/drawing/2014/main" id="{341B7345-7656-4646-9E14-32A86A9DEC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43" y="251978"/>
            <a:ext cx="1037650" cy="868327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Screenshot 2020-10-03 at 11.47.35 PM.png">
            <a:extLst>
              <a:ext uri="{FF2B5EF4-FFF2-40B4-BE49-F238E27FC236}">
                <a16:creationId xmlns:a16="http://schemas.microsoft.com/office/drawing/2014/main" id="{880C4C0E-C8B4-43F7-94B0-E8286BCAD3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2872" y="234238"/>
            <a:ext cx="1046500" cy="704403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1ECD438-61C8-4B51-864C-572E6A7CF99B}"/>
              </a:ext>
            </a:extLst>
          </p:cNvPr>
          <p:cNvSpPr/>
          <p:nvPr/>
        </p:nvSpPr>
        <p:spPr>
          <a:xfrm>
            <a:off x="7719048" y="5009275"/>
            <a:ext cx="453340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SURYAKAILASH 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A48F70-351A-4A53-9A27-CCEFAA6EF548}"/>
              </a:ext>
            </a:extLst>
          </p:cNvPr>
          <p:cNvSpPr/>
          <p:nvPr/>
        </p:nvSpPr>
        <p:spPr>
          <a:xfrm>
            <a:off x="-95409" y="5043148"/>
            <a:ext cx="370295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ADHARSH RJ</a:t>
            </a:r>
            <a:endParaRPr lang="en-US" sz="4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4" name="INTR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9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Заголовок 1">
            <a:extLst>
              <a:ext uri="{FF2B5EF4-FFF2-40B4-BE49-F238E27FC236}">
                <a16:creationId xmlns:a16="http://schemas.microsoft.com/office/drawing/2014/main" id="{C48273A3-CADC-404F-8221-35FD69B2A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933" y="504543"/>
            <a:ext cx="10622888" cy="827984"/>
          </a:xfrm>
        </p:spPr>
        <p:txBody>
          <a:bodyPr/>
          <a:lstStyle/>
          <a:p>
            <a:r>
              <a:rPr lang="en-US" dirty="0" smtClean="0"/>
              <a:t>INTER-DEPENDENT </a:t>
            </a:r>
            <a:r>
              <a:rPr lang="en-US" dirty="0" smtClean="0"/>
              <a:t>PARAMETERS</a:t>
            </a:r>
            <a:endParaRPr lang="ru-RU" dirty="0"/>
          </a:p>
        </p:txBody>
      </p:sp>
      <p:sp>
        <p:nvSpPr>
          <p:cNvPr id="235" name="Текст 2">
            <a:extLst>
              <a:ext uri="{FF2B5EF4-FFF2-40B4-BE49-F238E27FC236}">
                <a16:creationId xmlns:a16="http://schemas.microsoft.com/office/drawing/2014/main" id="{BE9B6F6D-DCAA-F240-AA50-217B0BC48A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9102" y="2914814"/>
            <a:ext cx="4470400" cy="1726104"/>
          </a:xfrm>
        </p:spPr>
        <p:txBody>
          <a:bodyPr>
            <a:noAutofit/>
          </a:bodyPr>
          <a:lstStyle/>
          <a:p>
            <a:pPr marL="0" indent="0" algn="r" defTabSz="2438401">
              <a:lnSpc>
                <a:spcPct val="150000"/>
              </a:lnSpc>
              <a:spcBef>
                <a:spcPct val="20000"/>
              </a:spcBef>
              <a:buNone/>
            </a:pPr>
            <a:r>
              <a:rPr lang="en-IN" sz="2400" b="1" dirty="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EXERCISE</a:t>
            </a:r>
          </a:p>
          <a:p>
            <a:pPr marL="0" indent="0" algn="r" defTabSz="2438401">
              <a:lnSpc>
                <a:spcPct val="150000"/>
              </a:lnSpc>
              <a:spcBef>
                <a:spcPct val="20000"/>
              </a:spcBef>
              <a:buNone/>
            </a:pPr>
            <a:r>
              <a:rPr lang="en-US" sz="11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Energy expenditure due to </a:t>
            </a:r>
            <a:r>
              <a:rPr lang="en-US" sz="1100" b="1" dirty="0"/>
              <a:t>exercise</a:t>
            </a:r>
            <a:r>
              <a:rPr lang="en-US" sz="11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depends on the amount of work done per unit time.</a:t>
            </a:r>
            <a:endParaRPr lang="en-IN" sz="1100" b="1" dirty="0">
              <a:solidFill>
                <a:schemeClr val="accent3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 defTabSz="2438401">
              <a:lnSpc>
                <a:spcPct val="150000"/>
              </a:lnSpc>
              <a:spcBef>
                <a:spcPct val="20000"/>
              </a:spcBef>
            </a:pPr>
            <a:r>
              <a:rPr lang="en-US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FACTOR AFFECTING ENERGY EXPENDITURE</a:t>
            </a:r>
          </a:p>
          <a:p>
            <a:pPr algn="r" defTabSz="2438401">
              <a:lnSpc>
                <a:spcPct val="150000"/>
              </a:lnSpc>
              <a:spcBef>
                <a:spcPct val="20000"/>
              </a:spcBef>
            </a:pPr>
            <a:r>
              <a:rPr lang="en-US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EXERCISE WISE CALORIE EXPENDITURE</a:t>
            </a:r>
          </a:p>
          <a:p>
            <a:pPr marL="0" indent="0" algn="r" defTabSz="2438401">
              <a:lnSpc>
                <a:spcPct val="150000"/>
              </a:lnSpc>
              <a:spcBef>
                <a:spcPct val="20000"/>
              </a:spcBef>
              <a:buNone/>
            </a:pPr>
            <a:endParaRPr lang="en-US" sz="11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r" defTabSz="2438401">
              <a:lnSpc>
                <a:spcPct val="150000"/>
              </a:lnSpc>
              <a:spcBef>
                <a:spcPct val="20000"/>
              </a:spcBef>
              <a:buNone/>
            </a:pPr>
            <a:endParaRPr lang="en" sz="1100" b="1" dirty="0">
              <a:solidFill>
                <a:schemeClr val="accent3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9" name="Текст 2">
            <a:extLst>
              <a:ext uri="{FF2B5EF4-FFF2-40B4-BE49-F238E27FC236}">
                <a16:creationId xmlns:a16="http://schemas.microsoft.com/office/drawing/2014/main" id="{8178B492-7C14-154E-A1E9-C26BB3F48D9A}"/>
              </a:ext>
            </a:extLst>
          </p:cNvPr>
          <p:cNvSpPr txBox="1">
            <a:spLocks/>
          </p:cNvSpPr>
          <p:nvPr/>
        </p:nvSpPr>
        <p:spPr>
          <a:xfrm>
            <a:off x="84667" y="4849027"/>
            <a:ext cx="4734835" cy="1726105"/>
          </a:xfrm>
          <a:prstGeom prst="rect">
            <a:avLst/>
          </a:prstGeom>
        </p:spPr>
        <p:txBody>
          <a:bodyPr vert="horz" lIns="91439" tIns="45720" rIns="91439" bIns="45720" rtlCol="0">
            <a:noAutofit/>
          </a:bodyPr>
          <a:lstStyle>
            <a:lvl1pPr marL="228600" indent="-228600" algn="ctr" defTabSz="914400" rtl="0" eaLnBrk="1" latinLnBrk="0" hangingPunct="1">
              <a:lnSpc>
                <a:spcPct val="120000"/>
              </a:lnSpc>
              <a:spcBef>
                <a:spcPts val="636"/>
              </a:spcBef>
              <a:buFont typeface="Arial" panose="020B0604020202020204" pitchFamily="34" charset="0"/>
              <a:buChar char="•"/>
              <a:defRPr lang="en-US" sz="1400" b="0" i="0" kern="120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2438401">
              <a:lnSpc>
                <a:spcPct val="150000"/>
              </a:lnSpc>
              <a:spcBef>
                <a:spcPct val="20000"/>
              </a:spcBef>
              <a:buNone/>
            </a:pPr>
            <a:r>
              <a:rPr lang="en" sz="24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SLEEP</a:t>
            </a:r>
          </a:p>
          <a:p>
            <a:pPr marL="0" indent="0" algn="r" defTabSz="2438401">
              <a:lnSpc>
                <a:spcPct val="150000"/>
              </a:lnSpc>
              <a:spcBef>
                <a:spcPct val="20000"/>
              </a:spcBef>
              <a:buNone/>
            </a:pPr>
            <a:r>
              <a:rPr lang="en-US" sz="1100" b="1" dirty="0"/>
              <a:t>Sleep</a:t>
            </a:r>
            <a:r>
              <a:rPr lang="en-US" sz="11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is one of the most important parameters that determines the daily well being of a person.</a:t>
            </a:r>
          </a:p>
          <a:p>
            <a:pPr algn="r" defTabSz="2438401">
              <a:lnSpc>
                <a:spcPct val="150000"/>
              </a:lnSpc>
              <a:spcBef>
                <a:spcPct val="20000"/>
              </a:spcBef>
            </a:pPr>
            <a:r>
              <a:rPr lang="en-US" sz="11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CONSTITUENTS</a:t>
            </a:r>
            <a:endParaRPr lang="en-US" sz="11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 defTabSz="2438401">
              <a:lnSpc>
                <a:spcPct val="150000"/>
              </a:lnSpc>
              <a:spcBef>
                <a:spcPct val="20000"/>
              </a:spcBef>
            </a:pPr>
            <a:r>
              <a:rPr lang="en-US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QUALITY ASSESSMENT</a:t>
            </a:r>
          </a:p>
          <a:p>
            <a:pPr marL="0" indent="0" algn="r" defTabSz="2438401">
              <a:lnSpc>
                <a:spcPct val="150000"/>
              </a:lnSpc>
              <a:spcBef>
                <a:spcPct val="20000"/>
              </a:spcBef>
              <a:buNone/>
            </a:pPr>
            <a:endParaRPr lang="en-US" sz="11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r" defTabSz="2438401">
              <a:lnSpc>
                <a:spcPct val="150000"/>
              </a:lnSpc>
              <a:spcBef>
                <a:spcPct val="20000"/>
              </a:spcBef>
              <a:buNone/>
            </a:pPr>
            <a:endParaRPr lang="en-US" sz="11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 algn="r" defTabSz="2438401">
              <a:lnSpc>
                <a:spcPct val="150000"/>
              </a:lnSpc>
              <a:spcBef>
                <a:spcPct val="20000"/>
              </a:spcBef>
              <a:buNone/>
            </a:pPr>
            <a:endParaRPr lang="en" sz="1200" dirty="0">
              <a:solidFill>
                <a:schemeClr val="tx2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0" name="Текст 2">
            <a:extLst>
              <a:ext uri="{FF2B5EF4-FFF2-40B4-BE49-F238E27FC236}">
                <a16:creationId xmlns:a16="http://schemas.microsoft.com/office/drawing/2014/main" id="{BCF52C4C-C6C8-3A43-AF65-9DF9F78E3515}"/>
              </a:ext>
            </a:extLst>
          </p:cNvPr>
          <p:cNvSpPr txBox="1">
            <a:spLocks/>
          </p:cNvSpPr>
          <p:nvPr/>
        </p:nvSpPr>
        <p:spPr>
          <a:xfrm>
            <a:off x="7696431" y="3900686"/>
            <a:ext cx="4334702" cy="2472405"/>
          </a:xfrm>
          <a:prstGeom prst="rect">
            <a:avLst/>
          </a:prstGeom>
        </p:spPr>
        <p:txBody>
          <a:bodyPr vert="horz" lIns="91439" tIns="45720" rIns="91439" bIns="45720" rtlCol="0">
            <a:noAutofit/>
          </a:bodyPr>
          <a:lstStyle>
            <a:lvl1pPr marL="228600" indent="-228600" algn="ctr" defTabSz="914400" rtl="0" eaLnBrk="1" latinLnBrk="0" hangingPunct="1">
              <a:lnSpc>
                <a:spcPct val="120000"/>
              </a:lnSpc>
              <a:spcBef>
                <a:spcPts val="636"/>
              </a:spcBef>
              <a:buFont typeface="Arial" panose="020B0604020202020204" pitchFamily="34" charset="0"/>
              <a:buChar char="•"/>
              <a:defRPr lang="en-US" sz="1400" b="0" i="0" kern="120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2438401">
              <a:lnSpc>
                <a:spcPct val="150000"/>
              </a:lnSpc>
              <a:spcBef>
                <a:spcPct val="20000"/>
              </a:spcBef>
              <a:buNone/>
            </a:pPr>
            <a:r>
              <a:rPr lang="en" sz="2400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NUTRITION</a:t>
            </a:r>
          </a:p>
          <a:p>
            <a:pPr marL="0" indent="0" algn="l" defTabSz="2438401">
              <a:lnSpc>
                <a:spcPct val="150000"/>
              </a:lnSpc>
              <a:spcBef>
                <a:spcPct val="20000"/>
              </a:spcBef>
              <a:buNone/>
            </a:pPr>
            <a:r>
              <a:rPr lang="en-US" sz="11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The composition of an astronaut’s nutrition plan in calories is 55-60% from carbohydrates, 30% from fat and 10-15% from proteins.</a:t>
            </a:r>
          </a:p>
          <a:p>
            <a:pPr algn="l" defTabSz="2438401">
              <a:lnSpc>
                <a:spcPct val="150000"/>
              </a:lnSpc>
              <a:spcBef>
                <a:spcPct val="20000"/>
              </a:spcBef>
            </a:pPr>
            <a:r>
              <a:rPr lang="en-US" sz="1100" b="1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Calorie Composition</a:t>
            </a:r>
          </a:p>
          <a:p>
            <a:pPr algn="l" defTabSz="2438401">
              <a:lnSpc>
                <a:spcPct val="150000"/>
              </a:lnSpc>
              <a:spcBef>
                <a:spcPct val="20000"/>
              </a:spcBef>
            </a:pPr>
            <a:r>
              <a:rPr lang="en-US" sz="1100" b="1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Energy Expenditure</a:t>
            </a:r>
            <a:endParaRPr lang="en-US" sz="105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algn="l" defTabSz="2438401">
              <a:lnSpc>
                <a:spcPct val="150000"/>
              </a:lnSpc>
              <a:spcBef>
                <a:spcPct val="20000"/>
              </a:spcBef>
              <a:buNone/>
            </a:pPr>
            <a:endParaRPr lang="en-US" sz="1100" b="1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l" defTabSz="2438401">
              <a:lnSpc>
                <a:spcPct val="150000"/>
              </a:lnSpc>
              <a:spcBef>
                <a:spcPct val="20000"/>
              </a:spcBef>
              <a:buNone/>
            </a:pPr>
            <a:endParaRPr lang="en-US" sz="11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 algn="l" defTabSz="2438401">
              <a:lnSpc>
                <a:spcPct val="150000"/>
              </a:lnSpc>
              <a:spcBef>
                <a:spcPct val="20000"/>
              </a:spcBef>
              <a:buNone/>
            </a:pPr>
            <a:endParaRPr lang="en" sz="1100" b="1" dirty="0">
              <a:solidFill>
                <a:schemeClr val="accent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1" name="Текст 2">
            <a:extLst>
              <a:ext uri="{FF2B5EF4-FFF2-40B4-BE49-F238E27FC236}">
                <a16:creationId xmlns:a16="http://schemas.microsoft.com/office/drawing/2014/main" id="{957769F9-D9DD-AE41-9373-844630514B30}"/>
              </a:ext>
            </a:extLst>
          </p:cNvPr>
          <p:cNvSpPr txBox="1">
            <a:spLocks/>
          </p:cNvSpPr>
          <p:nvPr/>
        </p:nvSpPr>
        <p:spPr>
          <a:xfrm>
            <a:off x="7745030" y="1897242"/>
            <a:ext cx="4286103" cy="674934"/>
          </a:xfrm>
          <a:prstGeom prst="rect">
            <a:avLst/>
          </a:prstGeom>
        </p:spPr>
        <p:txBody>
          <a:bodyPr vert="horz" lIns="91439" tIns="45720" rIns="91439" bIns="45720" rtlCol="0">
            <a:noAutofit/>
          </a:bodyPr>
          <a:lstStyle>
            <a:lvl1pPr marL="228600" indent="-228600" algn="ctr" defTabSz="914400" rtl="0" eaLnBrk="1" latinLnBrk="0" hangingPunct="1">
              <a:lnSpc>
                <a:spcPct val="120000"/>
              </a:lnSpc>
              <a:spcBef>
                <a:spcPts val="636"/>
              </a:spcBef>
              <a:buFont typeface="Arial" panose="020B0604020202020204" pitchFamily="34" charset="0"/>
              <a:buChar char="•"/>
              <a:defRPr lang="en-US" sz="1400" b="0" i="0" kern="120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2438401">
              <a:lnSpc>
                <a:spcPct val="150000"/>
              </a:lnSpc>
              <a:spcBef>
                <a:spcPct val="20000"/>
              </a:spcBef>
              <a:buNone/>
            </a:pPr>
            <a:r>
              <a:rPr lang="en" sz="2400" b="1" dirty="0" smtClean="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WORKFLOW</a:t>
            </a:r>
          </a:p>
          <a:p>
            <a:pPr marL="0" indent="0" algn="l" defTabSz="2438401">
              <a:lnSpc>
                <a:spcPct val="150000"/>
              </a:lnSpc>
              <a:spcBef>
                <a:spcPct val="20000"/>
              </a:spcBef>
              <a:buNone/>
            </a:pPr>
            <a:r>
              <a:rPr lang="en" sz="1100" b="1" dirty="0" smtClean="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Optimization of sleep exercise and nutrituion leads to an increase in workflow</a:t>
            </a:r>
            <a:endParaRPr lang="en" sz="1100" b="1" dirty="0">
              <a:solidFill>
                <a:schemeClr val="accent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093A6D-EE73-4108-8851-9565000024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26381" y="1856420"/>
            <a:ext cx="2511770" cy="4718713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0474037" y="715335"/>
            <a:ext cx="406400" cy="406400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099127" y="6089073"/>
            <a:ext cx="406400" cy="40640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9888081" y="5433290"/>
            <a:ext cx="406400" cy="40640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45515" y="4135373"/>
            <a:ext cx="406400" cy="406400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0091281" y="203702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54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2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2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" dur="500" fill="hold"/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7" dur="500" fill="hold"/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8" dur="500" fill="hold"/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2" dur="500" fill="hold"/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3" dur="500" fill="hold"/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500" fill="hold"/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500" fill="hold"/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29" restart="whenNotActive" fill="hold" evtFilter="cancelBubble" nodeType="interactiveSeq">
                    <p:stCondLst>
                      <p:cond evt="onClick" delay="0">
                        <p:tgtEl>
                          <p:spTgt spid="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0" fill="hold">
                          <p:stCondLst>
                            <p:cond delay="0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3" dur="4837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"/>
                      </p:tgtEl>
                    </p:cond>
                  </p:nextCondLst>
                </p:seq>
                <p:audio>
                  <p:cMediaNode vol="8000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  <p:seq concurrent="1" nextAc="seek">
                  <p:cTn id="35" restart="whenNotActive" fill="hold" evtFilter="cancelBubble" nodeType="interactiveSeq">
                    <p:stCondLst>
                      <p:cond evt="onClick" delay="0">
                        <p:tgtEl>
                          <p:spTgt spid="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6" fill="hold">
                          <p:stCondLst>
                            <p:cond delay="0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9" dur="15779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4"/>
                      </p:tgtEl>
                    </p:cond>
                  </p:nextCondLst>
                </p:seq>
                <p:audio>
                  <p:cMediaNode vol="80000">
                    <p:cTn id="40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"/>
                    </p:tgtEl>
                  </p:cMediaNode>
                </p:audio>
                <p:seq concurrent="1" nextAc="seek">
                  <p:cTn id="41" restart="whenNotActive" fill="hold" evtFilter="cancelBubble" nodeType="interactiveSeq">
                    <p:stCondLst>
                      <p:cond evt="onClick" delay="0">
                        <p:tgtEl>
                          <p:spTgt spid="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2" fill="hold">
                          <p:stCondLst>
                            <p:cond delay="0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5" dur="2112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"/>
                      </p:tgtEl>
                    </p:cond>
                  </p:nextCondLst>
                </p:seq>
                <p:audio>
                  <p:cMediaNode vol="80000">
                    <p:cTn id="46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5"/>
                    </p:tgtEl>
                  </p:cMediaNode>
                </p:audio>
                <p:seq concurrent="1" nextAc="seek">
                  <p:cTn id="47" restart="whenNotActive" fill="hold" evtFilter="cancelBubble" nodeType="interactiveSeq">
                    <p:stCondLst>
                      <p:cond evt="onClick" delay="0">
                        <p:tgtEl>
                          <p:spTgt spid="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8" fill="hold">
                          <p:stCondLst>
                            <p:cond delay="0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1" dur="18964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6"/>
                      </p:tgtEl>
                    </p:cond>
                  </p:nextCondLst>
                </p:seq>
                <p:audio>
                  <p:cMediaNode vol="80000">
                    <p:cTn id="52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6"/>
                    </p:tgtEl>
                  </p:cMediaNode>
                </p:audio>
                <p:seq concurrent="1" nextAc="seek">
                  <p:cTn id="53" restart="whenNotActive" fill="hold" evtFilter="cancelBubble" nodeType="interactiveSeq">
                    <p:stCondLst>
                      <p:cond evt="onClick" delay="0">
                        <p:tgtEl>
                          <p:spTgt spid="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4" fill="hold">
                          <p:stCondLst>
                            <p:cond delay="0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7" dur="9384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8"/>
                      </p:tgtEl>
                    </p:cond>
                  </p:nextCondLst>
                </p:seq>
                <p:audio>
                  <p:cMediaNode vol="80000">
                    <p:cTn id="58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8"/>
                    </p:tgtEl>
                  </p:cMediaNode>
                </p:audio>
              </p:childTnLst>
            </p:cTn>
          </p:par>
        </p:tnLst>
        <p:bldLst>
          <p:bldP spid="292" grpId="0"/>
          <p:bldP spid="235" grpId="0"/>
          <p:bldP spid="239" grpId="0"/>
          <p:bldP spid="240" grpId="0"/>
          <p:bldP spid="24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29" restart="whenNotActive" fill="hold" evtFilter="cancelBubble" nodeType="interactiveSeq">
                    <p:stCondLst>
                      <p:cond evt="onClick" delay="0">
                        <p:tgtEl>
                          <p:spTgt spid="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0" fill="hold">
                          <p:stCondLst>
                            <p:cond delay="0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3" dur="4837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"/>
                      </p:tgtEl>
                    </p:cond>
                  </p:nextCondLst>
                </p:seq>
                <p:audio>
                  <p:cMediaNode vol="8000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  <p:seq concurrent="1" nextAc="seek">
                  <p:cTn id="35" restart="whenNotActive" fill="hold" evtFilter="cancelBubble" nodeType="interactiveSeq">
                    <p:stCondLst>
                      <p:cond evt="onClick" delay="0">
                        <p:tgtEl>
                          <p:spTgt spid="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6" fill="hold">
                          <p:stCondLst>
                            <p:cond delay="0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9" dur="15779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4"/>
                      </p:tgtEl>
                    </p:cond>
                  </p:nextCondLst>
                </p:seq>
                <p:audio>
                  <p:cMediaNode vol="80000">
                    <p:cTn id="40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"/>
                    </p:tgtEl>
                  </p:cMediaNode>
                </p:audio>
                <p:seq concurrent="1" nextAc="seek">
                  <p:cTn id="41" restart="whenNotActive" fill="hold" evtFilter="cancelBubble" nodeType="interactiveSeq">
                    <p:stCondLst>
                      <p:cond evt="onClick" delay="0">
                        <p:tgtEl>
                          <p:spTgt spid="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2" fill="hold">
                          <p:stCondLst>
                            <p:cond delay="0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5" dur="2112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"/>
                      </p:tgtEl>
                    </p:cond>
                  </p:nextCondLst>
                </p:seq>
                <p:audio>
                  <p:cMediaNode vol="80000">
                    <p:cTn id="46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5"/>
                    </p:tgtEl>
                  </p:cMediaNode>
                </p:audio>
                <p:seq concurrent="1" nextAc="seek">
                  <p:cTn id="47" restart="whenNotActive" fill="hold" evtFilter="cancelBubble" nodeType="interactiveSeq">
                    <p:stCondLst>
                      <p:cond evt="onClick" delay="0">
                        <p:tgtEl>
                          <p:spTgt spid="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8" fill="hold">
                          <p:stCondLst>
                            <p:cond delay="0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1" dur="18964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6"/>
                      </p:tgtEl>
                    </p:cond>
                  </p:nextCondLst>
                </p:seq>
                <p:audio>
                  <p:cMediaNode vol="80000">
                    <p:cTn id="52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6"/>
                    </p:tgtEl>
                  </p:cMediaNode>
                </p:audio>
                <p:seq concurrent="1" nextAc="seek">
                  <p:cTn id="53" restart="whenNotActive" fill="hold" evtFilter="cancelBubble" nodeType="interactiveSeq">
                    <p:stCondLst>
                      <p:cond evt="onClick" delay="0">
                        <p:tgtEl>
                          <p:spTgt spid="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4" fill="hold">
                          <p:stCondLst>
                            <p:cond delay="0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7" dur="9384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8"/>
                      </p:tgtEl>
                    </p:cond>
                  </p:nextCondLst>
                </p:seq>
                <p:audio>
                  <p:cMediaNode vol="80000">
                    <p:cTn id="58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8"/>
                    </p:tgtEl>
                  </p:cMediaNode>
                </p:audio>
              </p:childTnLst>
            </p:cTn>
          </p:par>
        </p:tnLst>
        <p:bldLst>
          <p:bldP spid="292" grpId="0"/>
          <p:bldP spid="235" grpId="0"/>
          <p:bldP spid="239" grpId="0"/>
          <p:bldP spid="240" grpId="0"/>
          <p:bldP spid="241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Заголовок 6"/>
          <p:cNvSpPr>
            <a:spLocks noGrp="1"/>
          </p:cNvSpPr>
          <p:nvPr>
            <p:ph type="title"/>
          </p:nvPr>
        </p:nvSpPr>
        <p:spPr>
          <a:xfrm>
            <a:off x="1654296" y="27036"/>
            <a:ext cx="7824984" cy="1331993"/>
          </a:xfrm>
        </p:spPr>
        <p:txBody>
          <a:bodyPr/>
          <a:lstStyle/>
          <a:p>
            <a:pPr algn="ctr"/>
            <a:r>
              <a:rPr lang="en-US" dirty="0"/>
              <a:t>BASAL METABOLIC RATE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24450E29-654A-484E-9C10-027A0D3D96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3401" y="1137762"/>
            <a:ext cx="10309859" cy="887264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400" b="1" dirty="0"/>
              <a:t>BMR</a:t>
            </a:r>
            <a:r>
              <a:rPr lang="en-US" sz="1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is the rate at which energy expenditure takes place per unit time in endothermic animals at rest </a:t>
            </a:r>
          </a:p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i.e. it is the amount of calories burned by an endothermic animal per unit time.</a:t>
            </a:r>
            <a:endParaRPr lang="en-IN" sz="1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endParaRPr lang="ru-RU" sz="1400" b="1" dirty="0">
              <a:solidFill>
                <a:schemeClr val="tx2">
                  <a:lumMod val="75000"/>
                  <a:lumOff val="2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pPr algn="ctr">
              <a:lnSpc>
                <a:spcPct val="100000"/>
              </a:lnSpc>
            </a:pPr>
            <a:endParaRPr lang="ru-RU" dirty="0"/>
          </a:p>
        </p:txBody>
      </p:sp>
      <p:sp>
        <p:nvSpPr>
          <p:cNvPr id="73" name="Текст 3">
            <a:extLst>
              <a:ext uri="{FF2B5EF4-FFF2-40B4-BE49-F238E27FC236}">
                <a16:creationId xmlns:a16="http://schemas.microsoft.com/office/drawing/2014/main" id="{B57F9D63-B500-404A-BCA5-B4BB777821EF}"/>
              </a:ext>
            </a:extLst>
          </p:cNvPr>
          <p:cNvSpPr txBox="1">
            <a:spLocks/>
          </p:cNvSpPr>
          <p:nvPr/>
        </p:nvSpPr>
        <p:spPr>
          <a:xfrm>
            <a:off x="666184" y="2025027"/>
            <a:ext cx="3497579" cy="3815927"/>
          </a:xfrm>
          <a:prstGeom prst="rect">
            <a:avLst/>
          </a:prstGeom>
        </p:spPr>
        <p:txBody>
          <a:bodyPr/>
          <a:lstStyle>
            <a:lvl1pPr marL="914492" indent="-914492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None/>
            </a:pPr>
            <a:r>
              <a:rPr lang="en-US" sz="8298" b="1" dirty="0">
                <a:solidFill>
                  <a:srgbClr val="4BA4DE"/>
                </a:solidFill>
                <a:latin typeface="Tahoma" charset="0"/>
                <a:ea typeface="Tahoma" charset="0"/>
                <a:cs typeface="Tahoma" charset="0"/>
              </a:rPr>
              <a:t>59</a:t>
            </a:r>
            <a:r>
              <a:rPr lang="en-US" sz="3999" b="1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rPr>
              <a:t/>
            </a:r>
            <a:br>
              <a:rPr lang="en-US" sz="3999" b="1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rPr>
            </a:br>
            <a:r>
              <a:rPr lang="en-US" sz="1600" b="1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Calculation for Male</a:t>
            </a:r>
          </a:p>
          <a:p>
            <a:pPr marL="0" indent="0" algn="just">
              <a:buNone/>
            </a:pPr>
            <a:r>
              <a:rPr lang="en-US" sz="1400" dirty="0">
                <a:solidFill>
                  <a:srgbClr val="00B0F0"/>
                </a:solidFill>
              </a:rPr>
              <a:t>BMR for a male is calculated using the formula</a:t>
            </a:r>
          </a:p>
          <a:p>
            <a:pPr marL="0" indent="0" algn="just">
              <a:buNone/>
            </a:pPr>
            <a:r>
              <a:rPr lang="en-US" sz="1400" b="1" dirty="0">
                <a:solidFill>
                  <a:srgbClr val="00B0F0"/>
                </a:solidFill>
              </a:rPr>
              <a:t>66.47 + (13.75 X Weight in KG) + (5.003 X Height in CM) – (6.755 X Age in YEARS</a:t>
            </a:r>
            <a:r>
              <a:rPr lang="en-US" sz="1400" dirty="0">
                <a:solidFill>
                  <a:srgbClr val="00B0F0"/>
                </a:solidFill>
              </a:rPr>
              <a:t>)</a:t>
            </a:r>
            <a:endParaRPr lang="ru-RU" sz="1300" dirty="0">
              <a:solidFill>
                <a:srgbClr val="00B0F0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60" name="Полилиния 59">
            <a:extLst>
              <a:ext uri="{FF2B5EF4-FFF2-40B4-BE49-F238E27FC236}">
                <a16:creationId xmlns:a16="http://schemas.microsoft.com/office/drawing/2014/main" id="{289E9084-D6F3-B24F-A390-B7E868DC1ABE}"/>
              </a:ext>
            </a:extLst>
          </p:cNvPr>
          <p:cNvSpPr/>
          <p:nvPr/>
        </p:nvSpPr>
        <p:spPr>
          <a:xfrm flipH="1">
            <a:off x="6217568" y="2122546"/>
            <a:ext cx="1799966" cy="3934404"/>
          </a:xfrm>
          <a:custGeom>
            <a:avLst/>
            <a:gdLst>
              <a:gd name="connsiteX0" fmla="*/ 2708431 w 4480276"/>
              <a:gd name="connsiteY0" fmla="*/ 2828543 h 9793088"/>
              <a:gd name="connsiteX1" fmla="*/ 2519957 w 4480276"/>
              <a:gd name="connsiteY1" fmla="*/ 2828543 h 9793088"/>
              <a:gd name="connsiteX2" fmla="*/ 1960319 w 4480276"/>
              <a:gd name="connsiteY2" fmla="*/ 2828543 h 9793088"/>
              <a:gd name="connsiteX3" fmla="*/ 1771845 w 4480276"/>
              <a:gd name="connsiteY3" fmla="*/ 2828543 h 9793088"/>
              <a:gd name="connsiteX4" fmla="*/ 984358 w 4480276"/>
              <a:gd name="connsiteY4" fmla="*/ 3227996 h 9793088"/>
              <a:gd name="connsiteX5" fmla="*/ 0 w 4480276"/>
              <a:gd name="connsiteY5" fmla="*/ 5624716 h 9793088"/>
              <a:gd name="connsiteX6" fmla="*/ 629989 w 4480276"/>
              <a:gd name="connsiteY6" fmla="*/ 5833954 h 9793088"/>
              <a:gd name="connsiteX7" fmla="*/ 19687 w 4480276"/>
              <a:gd name="connsiteY7" fmla="*/ 7488832 h 9793088"/>
              <a:gd name="connsiteX8" fmla="*/ 168787 w 4480276"/>
              <a:gd name="connsiteY8" fmla="*/ 7488832 h 9793088"/>
              <a:gd name="connsiteX9" fmla="*/ 984190 w 4480276"/>
              <a:gd name="connsiteY9" fmla="*/ 7488832 h 9793088"/>
              <a:gd name="connsiteX10" fmla="*/ 984190 w 4480276"/>
              <a:gd name="connsiteY10" fmla="*/ 9793088 h 9793088"/>
              <a:gd name="connsiteX11" fmla="*/ 1983918 w 4480276"/>
              <a:gd name="connsiteY11" fmla="*/ 9793088 h 9793088"/>
              <a:gd name="connsiteX12" fmla="*/ 1983918 w 4480276"/>
              <a:gd name="connsiteY12" fmla="*/ 7488832 h 9793088"/>
              <a:gd name="connsiteX13" fmla="*/ 2496358 w 4480276"/>
              <a:gd name="connsiteY13" fmla="*/ 7488832 h 9793088"/>
              <a:gd name="connsiteX14" fmla="*/ 2496358 w 4480276"/>
              <a:gd name="connsiteY14" fmla="*/ 9793088 h 9793088"/>
              <a:gd name="connsiteX15" fmla="*/ 3496086 w 4480276"/>
              <a:gd name="connsiteY15" fmla="*/ 9793088 h 9793088"/>
              <a:gd name="connsiteX16" fmla="*/ 3496086 w 4480276"/>
              <a:gd name="connsiteY16" fmla="*/ 7488832 h 9793088"/>
              <a:gd name="connsiteX17" fmla="*/ 4311489 w 4480276"/>
              <a:gd name="connsiteY17" fmla="*/ 7488832 h 9793088"/>
              <a:gd name="connsiteX18" fmla="*/ 4460589 w 4480276"/>
              <a:gd name="connsiteY18" fmla="*/ 7488832 h 9793088"/>
              <a:gd name="connsiteX19" fmla="*/ 3850287 w 4480276"/>
              <a:gd name="connsiteY19" fmla="*/ 5833954 h 9793088"/>
              <a:gd name="connsiteX20" fmla="*/ 4480276 w 4480276"/>
              <a:gd name="connsiteY20" fmla="*/ 5624716 h 9793088"/>
              <a:gd name="connsiteX21" fmla="*/ 3495918 w 4480276"/>
              <a:gd name="connsiteY21" fmla="*/ 3227996 h 9793088"/>
              <a:gd name="connsiteX22" fmla="*/ 2708431 w 4480276"/>
              <a:gd name="connsiteY22" fmla="*/ 2828543 h 9793088"/>
              <a:gd name="connsiteX23" fmla="*/ 2240138 w 4480276"/>
              <a:gd name="connsiteY23" fmla="*/ 0 h 9793088"/>
              <a:gd name="connsiteX24" fmla="*/ 979998 w 4480276"/>
              <a:gd name="connsiteY24" fmla="*/ 1260140 h 9793088"/>
              <a:gd name="connsiteX25" fmla="*/ 2240138 w 4480276"/>
              <a:gd name="connsiteY25" fmla="*/ 2520280 h 9793088"/>
              <a:gd name="connsiteX26" fmla="*/ 3500278 w 4480276"/>
              <a:gd name="connsiteY26" fmla="*/ 1260140 h 9793088"/>
              <a:gd name="connsiteX27" fmla="*/ 2240138 w 4480276"/>
              <a:gd name="connsiteY27" fmla="*/ 0 h 979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480276" h="9793088">
                <a:moveTo>
                  <a:pt x="2708431" y="2828543"/>
                </a:moveTo>
                <a:lnTo>
                  <a:pt x="2519957" y="2828543"/>
                </a:lnTo>
                <a:lnTo>
                  <a:pt x="1960319" y="2828543"/>
                </a:lnTo>
                <a:lnTo>
                  <a:pt x="1771845" y="2828543"/>
                </a:lnTo>
                <a:cubicBezTo>
                  <a:pt x="1328250" y="2834007"/>
                  <a:pt x="1135466" y="2961044"/>
                  <a:pt x="984358" y="3227996"/>
                </a:cubicBezTo>
                <a:lnTo>
                  <a:pt x="0" y="5624716"/>
                </a:lnTo>
                <a:lnTo>
                  <a:pt x="629989" y="5833954"/>
                </a:lnTo>
                <a:lnTo>
                  <a:pt x="19687" y="7488832"/>
                </a:lnTo>
                <a:lnTo>
                  <a:pt x="168787" y="7488832"/>
                </a:lnTo>
                <a:lnTo>
                  <a:pt x="984190" y="7488832"/>
                </a:lnTo>
                <a:lnTo>
                  <a:pt x="984190" y="9793088"/>
                </a:lnTo>
                <a:lnTo>
                  <a:pt x="1983918" y="9793088"/>
                </a:lnTo>
                <a:lnTo>
                  <a:pt x="1983918" y="7488832"/>
                </a:lnTo>
                <a:lnTo>
                  <a:pt x="2496358" y="7488832"/>
                </a:lnTo>
                <a:lnTo>
                  <a:pt x="2496358" y="9793088"/>
                </a:lnTo>
                <a:lnTo>
                  <a:pt x="3496086" y="9793088"/>
                </a:lnTo>
                <a:lnTo>
                  <a:pt x="3496086" y="7488832"/>
                </a:lnTo>
                <a:lnTo>
                  <a:pt x="4311489" y="7488832"/>
                </a:lnTo>
                <a:lnTo>
                  <a:pt x="4460589" y="7488832"/>
                </a:lnTo>
                <a:lnTo>
                  <a:pt x="3850287" y="5833954"/>
                </a:lnTo>
                <a:lnTo>
                  <a:pt x="4480276" y="5624716"/>
                </a:lnTo>
                <a:lnTo>
                  <a:pt x="3495918" y="3227996"/>
                </a:lnTo>
                <a:cubicBezTo>
                  <a:pt x="3344810" y="2961044"/>
                  <a:pt x="3152026" y="2834007"/>
                  <a:pt x="2708431" y="2828543"/>
                </a:cubicBezTo>
                <a:close/>
                <a:moveTo>
                  <a:pt x="2240138" y="0"/>
                </a:moveTo>
                <a:cubicBezTo>
                  <a:pt x="1544182" y="0"/>
                  <a:pt x="979998" y="564184"/>
                  <a:pt x="979998" y="1260140"/>
                </a:cubicBezTo>
                <a:cubicBezTo>
                  <a:pt x="979998" y="1956096"/>
                  <a:pt x="1544182" y="2520280"/>
                  <a:pt x="2240138" y="2520280"/>
                </a:cubicBezTo>
                <a:cubicBezTo>
                  <a:pt x="2936094" y="2520280"/>
                  <a:pt x="3500278" y="1956096"/>
                  <a:pt x="3500278" y="1260140"/>
                </a:cubicBezTo>
                <a:cubicBezTo>
                  <a:pt x="3500278" y="564184"/>
                  <a:pt x="2936094" y="0"/>
                  <a:pt x="2240138" y="0"/>
                </a:cubicBezTo>
                <a:close/>
              </a:path>
            </a:pathLst>
          </a:custGeom>
          <a:gradFill>
            <a:gsLst>
              <a:gs pos="34000">
                <a:schemeClr val="bg1"/>
              </a:gs>
              <a:gs pos="34000">
                <a:srgbClr val="EB636C"/>
              </a:gs>
            </a:gsLst>
            <a:lin ang="5400000" scaled="0"/>
          </a:gradFill>
          <a:ln w="101600">
            <a:solidFill>
              <a:srgbClr val="EB63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700"/>
          </a:p>
        </p:txBody>
      </p:sp>
      <p:sp>
        <p:nvSpPr>
          <p:cNvPr id="62" name="Текст 3">
            <a:extLst>
              <a:ext uri="{FF2B5EF4-FFF2-40B4-BE49-F238E27FC236}">
                <a16:creationId xmlns:a16="http://schemas.microsoft.com/office/drawing/2014/main" id="{B46CE0A8-C746-6D4B-A8C7-87B98C6819E9}"/>
              </a:ext>
            </a:extLst>
          </p:cNvPr>
          <p:cNvSpPr txBox="1">
            <a:spLocks/>
          </p:cNvSpPr>
          <p:nvPr/>
        </p:nvSpPr>
        <p:spPr>
          <a:xfrm>
            <a:off x="8161020" y="2025026"/>
            <a:ext cx="3497579" cy="3815927"/>
          </a:xfrm>
          <a:prstGeom prst="rect">
            <a:avLst/>
          </a:prstGeom>
        </p:spPr>
        <p:txBody>
          <a:bodyPr/>
          <a:lstStyle>
            <a:lvl1pPr marL="914492" indent="-914492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8298" b="1" dirty="0">
                <a:solidFill>
                  <a:srgbClr val="EB636C"/>
                </a:solidFill>
                <a:latin typeface="Tahoma" charset="0"/>
                <a:ea typeface="Tahoma" charset="0"/>
                <a:cs typeface="Tahoma" charset="0"/>
              </a:rPr>
              <a:t>65</a:t>
            </a:r>
            <a:r>
              <a:rPr lang="en-US" sz="3999" b="1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rPr>
              <a:t/>
            </a:r>
            <a:br>
              <a:rPr lang="en-US" sz="3999" b="1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rPr>
            </a:br>
            <a:r>
              <a:rPr lang="en-US" sz="1600" b="1" dirty="0">
                <a:solidFill>
                  <a:srgbClr val="EB636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Calculation for Female</a:t>
            </a:r>
          </a:p>
          <a:p>
            <a:pPr marL="0" indent="0" algn="just">
              <a:buNone/>
            </a:pPr>
            <a:r>
              <a:rPr lang="en-US" sz="1400" dirty="0">
                <a:solidFill>
                  <a:srgbClr val="EB636C"/>
                </a:solidFill>
              </a:rPr>
              <a:t>BMR for a female is calculated using the formula</a:t>
            </a:r>
          </a:p>
          <a:p>
            <a:pPr marL="0" indent="0" algn="just">
              <a:buNone/>
            </a:pPr>
            <a:r>
              <a:rPr lang="en-US" sz="1400" b="1" dirty="0">
                <a:solidFill>
                  <a:srgbClr val="EB636C"/>
                </a:solidFill>
              </a:rPr>
              <a:t>655.1 + (9.563 X Weight in KG) + (1.85 X Height in CM) – (4.676 X Age in YEARS)</a:t>
            </a:r>
            <a:endParaRPr lang="en-IN" sz="1400" b="1" dirty="0">
              <a:solidFill>
                <a:srgbClr val="EB636C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endParaRPr lang="ru-RU" sz="1300" dirty="0">
              <a:solidFill>
                <a:schemeClr val="tx2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49DB49-C3AD-4610-BEEB-B13FCC14C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6397" y="2068749"/>
            <a:ext cx="1518036" cy="4041998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72880" y="49093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4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8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131">
            <a:extLst>
              <a:ext uri="{FF2B5EF4-FFF2-40B4-BE49-F238E27FC236}">
                <a16:creationId xmlns:a16="http://schemas.microsoft.com/office/drawing/2014/main" id="{70476E25-0E1F-E042-ADE1-152C740459E6}"/>
              </a:ext>
            </a:extLst>
          </p:cNvPr>
          <p:cNvSpPr/>
          <p:nvPr/>
        </p:nvSpPr>
        <p:spPr>
          <a:xfrm>
            <a:off x="5950586" y="0"/>
            <a:ext cx="6208820" cy="685790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/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ECF8C17-D6F4-4448-96E1-2DD6D1237238}"/>
              </a:ext>
            </a:extLst>
          </p:cNvPr>
          <p:cNvGrpSpPr/>
          <p:nvPr/>
        </p:nvGrpSpPr>
        <p:grpSpPr>
          <a:xfrm>
            <a:off x="9135540" y="3868998"/>
            <a:ext cx="2607723" cy="1971956"/>
            <a:chOff x="17387198" y="7738905"/>
            <a:chExt cx="5216126" cy="3944425"/>
          </a:xfrm>
        </p:grpSpPr>
        <p:grpSp>
          <p:nvGrpSpPr>
            <p:cNvPr id="133" name="Группа 103">
              <a:extLst>
                <a:ext uri="{FF2B5EF4-FFF2-40B4-BE49-F238E27FC236}">
                  <a16:creationId xmlns:a16="http://schemas.microsoft.com/office/drawing/2014/main" id="{C3C61A70-BD46-4942-A1BF-42CABDFC12E5}"/>
                </a:ext>
              </a:extLst>
            </p:cNvPr>
            <p:cNvGrpSpPr/>
            <p:nvPr/>
          </p:nvGrpSpPr>
          <p:grpSpPr>
            <a:xfrm>
              <a:off x="19411065" y="7738905"/>
              <a:ext cx="1068686" cy="1068686"/>
              <a:chOff x="3337904" y="2645306"/>
              <a:chExt cx="278017" cy="278017"/>
            </a:xfrm>
          </p:grpSpPr>
          <p:sp>
            <p:nvSpPr>
              <p:cNvPr id="134" name="Oval 1747">
                <a:extLst>
                  <a:ext uri="{FF2B5EF4-FFF2-40B4-BE49-F238E27FC236}">
                    <a16:creationId xmlns:a16="http://schemas.microsoft.com/office/drawing/2014/main" id="{14B9D5DB-AB6A-1448-B821-3464FC1A6B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7904" y="2645306"/>
                <a:ext cx="278017" cy="278017"/>
              </a:xfrm>
              <a:prstGeom prst="ellipse">
                <a:avLst/>
              </a:prstGeom>
              <a:noFill/>
              <a:ln w="381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35" name="Oval 1748">
                <a:extLst>
                  <a:ext uri="{FF2B5EF4-FFF2-40B4-BE49-F238E27FC236}">
                    <a16:creationId xmlns:a16="http://schemas.microsoft.com/office/drawing/2014/main" id="{08AF58C6-B889-234B-AF2C-9F5B7FE8FD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5567" y="2645306"/>
                <a:ext cx="162691" cy="278017"/>
              </a:xfrm>
              <a:prstGeom prst="ellipse">
                <a:avLst/>
              </a:prstGeom>
              <a:noFill/>
              <a:ln w="381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36" name="Line 1749">
                <a:extLst>
                  <a:ext uri="{FF2B5EF4-FFF2-40B4-BE49-F238E27FC236}">
                    <a16:creationId xmlns:a16="http://schemas.microsoft.com/office/drawing/2014/main" id="{F1397F0C-1274-B94A-85A7-5DBBD42C72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75883" y="2647366"/>
                <a:ext cx="0" cy="271839"/>
              </a:xfrm>
              <a:prstGeom prst="line">
                <a:avLst/>
              </a:prstGeom>
              <a:noFill/>
              <a:ln w="381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37" name="Line 1750">
                <a:extLst>
                  <a:ext uri="{FF2B5EF4-FFF2-40B4-BE49-F238E27FC236}">
                    <a16:creationId xmlns:a16="http://schemas.microsoft.com/office/drawing/2014/main" id="{4871BD24-95D7-7F42-A250-52888DDEAC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42023" y="2783285"/>
                <a:ext cx="267720" cy="0"/>
              </a:xfrm>
              <a:prstGeom prst="line">
                <a:avLst/>
              </a:prstGeom>
              <a:noFill/>
              <a:ln w="381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38" name="Freeform 1751">
                <a:extLst>
                  <a:ext uri="{FF2B5EF4-FFF2-40B4-BE49-F238E27FC236}">
                    <a16:creationId xmlns:a16="http://schemas.microsoft.com/office/drawing/2014/main" id="{00137B6A-6E4B-1E40-9910-E12C81B255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6736" y="2645306"/>
                <a:ext cx="220354" cy="86494"/>
              </a:xfrm>
              <a:custGeom>
                <a:avLst/>
                <a:gdLst>
                  <a:gd name="T0" fmla="*/ 0 w 107"/>
                  <a:gd name="T1" fmla="*/ 26 h 42"/>
                  <a:gd name="T2" fmla="*/ 53 w 107"/>
                  <a:gd name="T3" fmla="*/ 42 h 42"/>
                  <a:gd name="T4" fmla="*/ 107 w 107"/>
                  <a:gd name="T5" fmla="*/ 26 h 42"/>
                  <a:gd name="T6" fmla="*/ 53 w 107"/>
                  <a:gd name="T7" fmla="*/ 0 h 42"/>
                  <a:gd name="T8" fmla="*/ 0 w 107"/>
                  <a:gd name="T9" fmla="*/ 2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42">
                    <a:moveTo>
                      <a:pt x="0" y="26"/>
                    </a:moveTo>
                    <a:cubicBezTo>
                      <a:pt x="12" y="36"/>
                      <a:pt x="32" y="42"/>
                      <a:pt x="53" y="42"/>
                    </a:cubicBezTo>
                    <a:cubicBezTo>
                      <a:pt x="75" y="42"/>
                      <a:pt x="94" y="36"/>
                      <a:pt x="107" y="26"/>
                    </a:cubicBezTo>
                    <a:cubicBezTo>
                      <a:pt x="94" y="10"/>
                      <a:pt x="75" y="0"/>
                      <a:pt x="53" y="0"/>
                    </a:cubicBezTo>
                    <a:cubicBezTo>
                      <a:pt x="32" y="0"/>
                      <a:pt x="12" y="10"/>
                      <a:pt x="0" y="26"/>
                    </a:cubicBezTo>
                    <a:close/>
                  </a:path>
                </a:pathLst>
              </a:custGeom>
              <a:noFill/>
              <a:ln w="381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39" name="Freeform 1752">
                <a:extLst>
                  <a:ext uri="{FF2B5EF4-FFF2-40B4-BE49-F238E27FC236}">
                    <a16:creationId xmlns:a16="http://schemas.microsoft.com/office/drawing/2014/main" id="{5B54F6D8-3545-AF4A-967E-C64307416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6736" y="2836829"/>
                <a:ext cx="220354" cy="86494"/>
              </a:xfrm>
              <a:custGeom>
                <a:avLst/>
                <a:gdLst>
                  <a:gd name="T0" fmla="*/ 107 w 107"/>
                  <a:gd name="T1" fmla="*/ 15 h 42"/>
                  <a:gd name="T2" fmla="*/ 53 w 107"/>
                  <a:gd name="T3" fmla="*/ 0 h 42"/>
                  <a:gd name="T4" fmla="*/ 0 w 107"/>
                  <a:gd name="T5" fmla="*/ 15 h 42"/>
                  <a:gd name="T6" fmla="*/ 53 w 107"/>
                  <a:gd name="T7" fmla="*/ 42 h 42"/>
                  <a:gd name="T8" fmla="*/ 107 w 107"/>
                  <a:gd name="T9" fmla="*/ 1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42">
                    <a:moveTo>
                      <a:pt x="107" y="15"/>
                    </a:moveTo>
                    <a:cubicBezTo>
                      <a:pt x="94" y="6"/>
                      <a:pt x="75" y="0"/>
                      <a:pt x="53" y="0"/>
                    </a:cubicBezTo>
                    <a:cubicBezTo>
                      <a:pt x="32" y="0"/>
                      <a:pt x="12" y="6"/>
                      <a:pt x="0" y="15"/>
                    </a:cubicBezTo>
                    <a:cubicBezTo>
                      <a:pt x="12" y="31"/>
                      <a:pt x="32" y="42"/>
                      <a:pt x="53" y="42"/>
                    </a:cubicBezTo>
                    <a:cubicBezTo>
                      <a:pt x="75" y="42"/>
                      <a:pt x="94" y="31"/>
                      <a:pt x="107" y="15"/>
                    </a:cubicBezTo>
                    <a:close/>
                  </a:path>
                </a:pathLst>
              </a:custGeom>
              <a:noFill/>
              <a:ln w="381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</p:grpSp>
        <p:sp>
          <p:nvSpPr>
            <p:cNvPr id="141" name="Текст 2">
              <a:extLst>
                <a:ext uri="{FF2B5EF4-FFF2-40B4-BE49-F238E27FC236}">
                  <a16:creationId xmlns:a16="http://schemas.microsoft.com/office/drawing/2014/main" id="{8CCA7E87-131D-1E45-8522-97C0F0D0B142}"/>
                </a:ext>
              </a:extLst>
            </p:cNvPr>
            <p:cNvSpPr txBox="1">
              <a:spLocks/>
            </p:cNvSpPr>
            <p:nvPr/>
          </p:nvSpPr>
          <p:spPr>
            <a:xfrm>
              <a:off x="17387198" y="8945946"/>
              <a:ext cx="5216126" cy="2737384"/>
            </a:xfrm>
            <a:prstGeom prst="rect">
              <a:avLst/>
            </a:prstGeom>
          </p:spPr>
          <p:txBody>
            <a:bodyPr/>
            <a:lstStyle>
              <a:lvl1pPr marL="914446" indent="-914446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lang="en-US" sz="2100" b="0" i="0" kern="1200" baseline="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defRPr>
              </a:lvl1pPr>
              <a:lvl2pPr marL="1981299" indent="-762038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7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048152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6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267413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486674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705935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925196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9144457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0363718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en-US" sz="1600" b="1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HELPS TO MAINTAIN</a:t>
              </a:r>
            </a:p>
            <a:p>
              <a:pPr marL="0" indent="0" algn="ctr">
                <a:lnSpc>
                  <a:spcPct val="150000"/>
                </a:lnSpc>
                <a:buNone/>
              </a:pPr>
              <a:r>
                <a:rPr lang="en-US" sz="1600" b="1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PEAK PERFORMANCE 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FCB74A6-CC46-3644-B0BA-2EE0F408B7CA}"/>
              </a:ext>
            </a:extLst>
          </p:cNvPr>
          <p:cNvGrpSpPr/>
          <p:nvPr/>
        </p:nvGrpSpPr>
        <p:grpSpPr>
          <a:xfrm>
            <a:off x="9369059" y="1256238"/>
            <a:ext cx="2090839" cy="2082911"/>
            <a:chOff x="17854297" y="2512704"/>
            <a:chExt cx="4182223" cy="4166364"/>
          </a:xfrm>
        </p:grpSpPr>
        <p:sp>
          <p:nvSpPr>
            <p:cNvPr id="140" name="Текст 2">
              <a:extLst>
                <a:ext uri="{FF2B5EF4-FFF2-40B4-BE49-F238E27FC236}">
                  <a16:creationId xmlns:a16="http://schemas.microsoft.com/office/drawing/2014/main" id="{1C6340BA-578C-5D43-84FA-3C35DBA3D51B}"/>
                </a:ext>
              </a:extLst>
            </p:cNvPr>
            <p:cNvSpPr txBox="1">
              <a:spLocks/>
            </p:cNvSpPr>
            <p:nvPr/>
          </p:nvSpPr>
          <p:spPr>
            <a:xfrm>
              <a:off x="17854297" y="3941684"/>
              <a:ext cx="4182223" cy="2737384"/>
            </a:xfrm>
            <a:prstGeom prst="rect">
              <a:avLst/>
            </a:prstGeom>
          </p:spPr>
          <p:txBody>
            <a:bodyPr/>
            <a:lstStyle>
              <a:lvl1pPr marL="914446" indent="-914446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lang="en-US" sz="2100" b="0" i="0" kern="1200" baseline="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defRPr>
              </a:lvl1pPr>
              <a:lvl2pPr marL="1981299" indent="-762038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7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048152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6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267413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486674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705935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925196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9144457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0363718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en-US" sz="1600" b="1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ORGANIC SOLUTIONS </a:t>
              </a:r>
            </a:p>
          </p:txBody>
        </p:sp>
        <p:grpSp>
          <p:nvGrpSpPr>
            <p:cNvPr id="142" name="Группа 115">
              <a:extLst>
                <a:ext uri="{FF2B5EF4-FFF2-40B4-BE49-F238E27FC236}">
                  <a16:creationId xmlns:a16="http://schemas.microsoft.com/office/drawing/2014/main" id="{A221D785-C345-5A4A-8B52-7FBF736B78FE}"/>
                </a:ext>
              </a:extLst>
            </p:cNvPr>
            <p:cNvGrpSpPr/>
            <p:nvPr/>
          </p:nvGrpSpPr>
          <p:grpSpPr>
            <a:xfrm>
              <a:off x="19274510" y="2512704"/>
              <a:ext cx="1341797" cy="1076601"/>
              <a:chOff x="916067" y="587981"/>
              <a:chExt cx="349066" cy="280076"/>
            </a:xfrm>
          </p:grpSpPr>
          <p:sp>
            <p:nvSpPr>
              <p:cNvPr id="143" name="Line 1239">
                <a:extLst>
                  <a:ext uri="{FF2B5EF4-FFF2-40B4-BE49-F238E27FC236}">
                    <a16:creationId xmlns:a16="http://schemas.microsoft.com/office/drawing/2014/main" id="{741EC790-9EF3-0740-8717-0EDF190ED2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6958" y="655940"/>
                <a:ext cx="0" cy="205938"/>
              </a:xfrm>
              <a:prstGeom prst="line">
                <a:avLst/>
              </a:prstGeom>
              <a:noFill/>
              <a:ln w="381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44" name="Line 1240">
                <a:extLst>
                  <a:ext uri="{FF2B5EF4-FFF2-40B4-BE49-F238E27FC236}">
                    <a16:creationId xmlns:a16="http://schemas.microsoft.com/office/drawing/2014/main" id="{05D45B3D-1A09-2744-B006-5685D74F99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9908" y="655940"/>
                <a:ext cx="0" cy="205938"/>
              </a:xfrm>
              <a:prstGeom prst="line">
                <a:avLst/>
              </a:prstGeom>
              <a:noFill/>
              <a:ln w="381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45" name="Freeform 1241">
                <a:extLst>
                  <a:ext uri="{FF2B5EF4-FFF2-40B4-BE49-F238E27FC236}">
                    <a16:creationId xmlns:a16="http://schemas.microsoft.com/office/drawing/2014/main" id="{F6A30A7F-763E-464B-9212-9C616F504A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6067" y="587981"/>
                <a:ext cx="291403" cy="63841"/>
              </a:xfrm>
              <a:custGeom>
                <a:avLst/>
                <a:gdLst>
                  <a:gd name="T0" fmla="*/ 24 w 141"/>
                  <a:gd name="T1" fmla="*/ 0 h 31"/>
                  <a:gd name="T2" fmla="*/ 15 w 141"/>
                  <a:gd name="T3" fmla="*/ 0 h 31"/>
                  <a:gd name="T4" fmla="*/ 0 w 141"/>
                  <a:gd name="T5" fmla="*/ 16 h 31"/>
                  <a:gd name="T6" fmla="*/ 15 w 141"/>
                  <a:gd name="T7" fmla="*/ 31 h 31"/>
                  <a:gd name="T8" fmla="*/ 36 w 141"/>
                  <a:gd name="T9" fmla="*/ 31 h 31"/>
                  <a:gd name="T10" fmla="*/ 49 w 141"/>
                  <a:gd name="T11" fmla="*/ 31 h 31"/>
                  <a:gd name="T12" fmla="*/ 87 w 141"/>
                  <a:gd name="T13" fmla="*/ 31 h 31"/>
                  <a:gd name="T14" fmla="*/ 141 w 141"/>
                  <a:gd name="T15" fmla="*/ 31 h 31"/>
                  <a:gd name="T16" fmla="*/ 141 w 141"/>
                  <a:gd name="T17" fmla="*/ 0 h 31"/>
                  <a:gd name="T18" fmla="*/ 36 w 141"/>
                  <a:gd name="T19" fmla="*/ 0 h 31"/>
                  <a:gd name="T20" fmla="*/ 24 w 141"/>
                  <a:gd name="T2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1" h="31">
                    <a:moveTo>
                      <a:pt x="24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4"/>
                      <a:pt x="7" y="31"/>
                      <a:pt x="15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49" y="31"/>
                      <a:pt x="49" y="31"/>
                      <a:pt x="49" y="31"/>
                    </a:cubicBezTo>
                    <a:cubicBezTo>
                      <a:pt x="87" y="31"/>
                      <a:pt x="87" y="31"/>
                      <a:pt x="87" y="31"/>
                    </a:cubicBezTo>
                    <a:cubicBezTo>
                      <a:pt x="141" y="31"/>
                      <a:pt x="141" y="31"/>
                      <a:pt x="141" y="31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36" y="0"/>
                      <a:pt x="36" y="0"/>
                      <a:pt x="36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46" name="Freeform 1242">
                <a:extLst>
                  <a:ext uri="{FF2B5EF4-FFF2-40B4-BE49-F238E27FC236}">
                    <a16:creationId xmlns:a16="http://schemas.microsoft.com/office/drawing/2014/main" id="{BF96A27F-E4FF-964B-86A4-9C016D5493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6067" y="620931"/>
                <a:ext cx="318175" cy="247126"/>
              </a:xfrm>
              <a:custGeom>
                <a:avLst/>
                <a:gdLst>
                  <a:gd name="T0" fmla="*/ 154 w 154"/>
                  <a:gd name="T1" fmla="*/ 49 h 120"/>
                  <a:gd name="T2" fmla="*/ 154 w 154"/>
                  <a:gd name="T3" fmla="*/ 50 h 120"/>
                  <a:gd name="T4" fmla="*/ 154 w 154"/>
                  <a:gd name="T5" fmla="*/ 15 h 120"/>
                  <a:gd name="T6" fmla="*/ 133 w 154"/>
                  <a:gd name="T7" fmla="*/ 15 h 120"/>
                  <a:gd name="T8" fmla="*/ 104 w 154"/>
                  <a:gd name="T9" fmla="*/ 15 h 120"/>
                  <a:gd name="T10" fmla="*/ 97 w 154"/>
                  <a:gd name="T11" fmla="*/ 15 h 120"/>
                  <a:gd name="T12" fmla="*/ 87 w 154"/>
                  <a:gd name="T13" fmla="*/ 15 h 120"/>
                  <a:gd name="T14" fmla="*/ 73 w 154"/>
                  <a:gd name="T15" fmla="*/ 15 h 120"/>
                  <a:gd name="T16" fmla="*/ 66 w 154"/>
                  <a:gd name="T17" fmla="*/ 15 h 120"/>
                  <a:gd name="T18" fmla="*/ 49 w 154"/>
                  <a:gd name="T19" fmla="*/ 15 h 120"/>
                  <a:gd name="T20" fmla="*/ 48 w 154"/>
                  <a:gd name="T21" fmla="*/ 15 h 120"/>
                  <a:gd name="T22" fmla="*/ 36 w 154"/>
                  <a:gd name="T23" fmla="*/ 15 h 120"/>
                  <a:gd name="T24" fmla="*/ 21 w 154"/>
                  <a:gd name="T25" fmla="*/ 15 h 120"/>
                  <a:gd name="T26" fmla="*/ 15 w 154"/>
                  <a:gd name="T27" fmla="*/ 15 h 120"/>
                  <a:gd name="T28" fmla="*/ 0 w 154"/>
                  <a:gd name="T29" fmla="*/ 0 h 120"/>
                  <a:gd name="T30" fmla="*/ 0 w 154"/>
                  <a:gd name="T31" fmla="*/ 99 h 120"/>
                  <a:gd name="T32" fmla="*/ 21 w 154"/>
                  <a:gd name="T33" fmla="*/ 120 h 120"/>
                  <a:gd name="T34" fmla="*/ 66 w 154"/>
                  <a:gd name="T35" fmla="*/ 120 h 120"/>
                  <a:gd name="T36" fmla="*/ 97 w 154"/>
                  <a:gd name="T37" fmla="*/ 120 h 120"/>
                  <a:gd name="T38" fmla="*/ 104 w 154"/>
                  <a:gd name="T39" fmla="*/ 120 h 120"/>
                  <a:gd name="T40" fmla="*/ 133 w 154"/>
                  <a:gd name="T41" fmla="*/ 120 h 120"/>
                  <a:gd name="T42" fmla="*/ 154 w 154"/>
                  <a:gd name="T43" fmla="*/ 120 h 120"/>
                  <a:gd name="T44" fmla="*/ 154 w 154"/>
                  <a:gd name="T45" fmla="*/ 99 h 120"/>
                  <a:gd name="T46" fmla="*/ 154 w 154"/>
                  <a:gd name="T47" fmla="*/ 83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54" h="120">
                    <a:moveTo>
                      <a:pt x="154" y="49"/>
                    </a:moveTo>
                    <a:cubicBezTo>
                      <a:pt x="154" y="50"/>
                      <a:pt x="154" y="50"/>
                      <a:pt x="154" y="50"/>
                    </a:cubicBezTo>
                    <a:cubicBezTo>
                      <a:pt x="154" y="15"/>
                      <a:pt x="154" y="15"/>
                      <a:pt x="154" y="15"/>
                    </a:cubicBezTo>
                    <a:cubicBezTo>
                      <a:pt x="133" y="15"/>
                      <a:pt x="133" y="15"/>
                      <a:pt x="133" y="15"/>
                    </a:cubicBezTo>
                    <a:cubicBezTo>
                      <a:pt x="104" y="15"/>
                      <a:pt x="104" y="15"/>
                      <a:pt x="104" y="15"/>
                    </a:cubicBezTo>
                    <a:cubicBezTo>
                      <a:pt x="97" y="15"/>
                      <a:pt x="97" y="15"/>
                      <a:pt x="97" y="15"/>
                    </a:cubicBezTo>
                    <a:cubicBezTo>
                      <a:pt x="87" y="15"/>
                      <a:pt x="87" y="15"/>
                      <a:pt x="87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49" y="15"/>
                      <a:pt x="49" y="15"/>
                      <a:pt x="49" y="15"/>
                    </a:cubicBezTo>
                    <a:cubicBezTo>
                      <a:pt x="48" y="15"/>
                      <a:pt x="48" y="15"/>
                      <a:pt x="48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7" y="15"/>
                      <a:pt x="0" y="8"/>
                      <a:pt x="0" y="0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10"/>
                      <a:pt x="9" y="120"/>
                      <a:pt x="21" y="120"/>
                    </a:cubicBezTo>
                    <a:cubicBezTo>
                      <a:pt x="66" y="120"/>
                      <a:pt x="66" y="120"/>
                      <a:pt x="66" y="120"/>
                    </a:cubicBezTo>
                    <a:cubicBezTo>
                      <a:pt x="97" y="120"/>
                      <a:pt x="97" y="120"/>
                      <a:pt x="97" y="120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133" y="120"/>
                      <a:pt x="133" y="120"/>
                      <a:pt x="133" y="120"/>
                    </a:cubicBezTo>
                    <a:cubicBezTo>
                      <a:pt x="154" y="120"/>
                      <a:pt x="154" y="120"/>
                      <a:pt x="154" y="120"/>
                    </a:cubicBezTo>
                    <a:cubicBezTo>
                      <a:pt x="154" y="99"/>
                      <a:pt x="154" y="99"/>
                      <a:pt x="154" y="99"/>
                    </a:cubicBezTo>
                    <a:cubicBezTo>
                      <a:pt x="154" y="83"/>
                      <a:pt x="154" y="83"/>
                      <a:pt x="154" y="83"/>
                    </a:cubicBezTo>
                  </a:path>
                </a:pathLst>
              </a:custGeom>
              <a:noFill/>
              <a:ln w="381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47" name="Line 1243">
                <a:extLst>
                  <a:ext uri="{FF2B5EF4-FFF2-40B4-BE49-F238E27FC236}">
                    <a16:creationId xmlns:a16="http://schemas.microsoft.com/office/drawing/2014/main" id="{E08C01A8-99A5-1D4F-8BDA-71939F432E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6958" y="620931"/>
                <a:ext cx="260512" cy="0"/>
              </a:xfrm>
              <a:prstGeom prst="line">
                <a:avLst/>
              </a:prstGeom>
              <a:noFill/>
              <a:ln w="381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48" name="Freeform 1244">
                <a:extLst>
                  <a:ext uri="{FF2B5EF4-FFF2-40B4-BE49-F238E27FC236}">
                    <a16:creationId xmlns:a16="http://schemas.microsoft.com/office/drawing/2014/main" id="{A52262A9-44CF-104E-97D4-16952596E9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4956" y="725959"/>
                <a:ext cx="110177" cy="61782"/>
              </a:xfrm>
              <a:custGeom>
                <a:avLst/>
                <a:gdLst>
                  <a:gd name="T0" fmla="*/ 53 w 53"/>
                  <a:gd name="T1" fmla="*/ 15 h 30"/>
                  <a:gd name="T2" fmla="*/ 38 w 53"/>
                  <a:gd name="T3" fmla="*/ 30 h 30"/>
                  <a:gd name="T4" fmla="*/ 14 w 53"/>
                  <a:gd name="T5" fmla="*/ 30 h 30"/>
                  <a:gd name="T6" fmla="*/ 0 w 53"/>
                  <a:gd name="T7" fmla="*/ 15 h 30"/>
                  <a:gd name="T8" fmla="*/ 0 w 53"/>
                  <a:gd name="T9" fmla="*/ 15 h 30"/>
                  <a:gd name="T10" fmla="*/ 14 w 53"/>
                  <a:gd name="T11" fmla="*/ 0 h 30"/>
                  <a:gd name="T12" fmla="*/ 38 w 53"/>
                  <a:gd name="T13" fmla="*/ 0 h 30"/>
                  <a:gd name="T14" fmla="*/ 53 w 53"/>
                  <a:gd name="T15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" h="30">
                    <a:moveTo>
                      <a:pt x="53" y="15"/>
                    </a:moveTo>
                    <a:cubicBezTo>
                      <a:pt x="53" y="23"/>
                      <a:pt x="46" y="30"/>
                      <a:pt x="38" y="30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6" y="30"/>
                      <a:pt x="0" y="23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6" y="0"/>
                      <a:pt x="14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6" y="0"/>
                      <a:pt x="53" y="7"/>
                      <a:pt x="53" y="15"/>
                    </a:cubicBezTo>
                    <a:close/>
                  </a:path>
                </a:pathLst>
              </a:custGeom>
              <a:noFill/>
              <a:ln w="381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49" name="Oval 1245">
                <a:extLst>
                  <a:ext uri="{FF2B5EF4-FFF2-40B4-BE49-F238E27FC236}">
                    <a16:creationId xmlns:a16="http://schemas.microsoft.com/office/drawing/2014/main" id="{92E8D645-C590-8141-B403-41CCB1F8CB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2758" y="752731"/>
                <a:ext cx="6178" cy="8238"/>
              </a:xfrm>
              <a:prstGeom prst="ellipse">
                <a:avLst/>
              </a:prstGeom>
              <a:noFill/>
              <a:ln w="381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</p:grp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C9731EFA-99AB-2046-9190-82833BF28968}"/>
              </a:ext>
            </a:extLst>
          </p:cNvPr>
          <p:cNvGrpSpPr/>
          <p:nvPr/>
        </p:nvGrpSpPr>
        <p:grpSpPr>
          <a:xfrm>
            <a:off x="6430529" y="1165213"/>
            <a:ext cx="2365420" cy="2173936"/>
            <a:chOff x="12796483" y="2330630"/>
            <a:chExt cx="4731457" cy="4348438"/>
          </a:xfrm>
        </p:grpSpPr>
        <p:sp>
          <p:nvSpPr>
            <p:cNvPr id="162" name="Текст 2">
              <a:extLst>
                <a:ext uri="{FF2B5EF4-FFF2-40B4-BE49-F238E27FC236}">
                  <a16:creationId xmlns:a16="http://schemas.microsoft.com/office/drawing/2014/main" id="{EF10986A-8AE4-1048-B8C3-7C5757FF481C}"/>
                </a:ext>
              </a:extLst>
            </p:cNvPr>
            <p:cNvSpPr txBox="1">
              <a:spLocks/>
            </p:cNvSpPr>
            <p:nvPr/>
          </p:nvSpPr>
          <p:spPr>
            <a:xfrm>
              <a:off x="12796483" y="3941684"/>
              <a:ext cx="4731457" cy="2737384"/>
            </a:xfrm>
            <a:prstGeom prst="rect">
              <a:avLst/>
            </a:prstGeom>
          </p:spPr>
          <p:txBody>
            <a:bodyPr/>
            <a:lstStyle>
              <a:lvl1pPr marL="914446" indent="-914446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lang="en-US" sz="2100" b="0" i="0" kern="1200" baseline="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defRPr>
              </a:lvl1pPr>
              <a:lvl2pPr marL="1981299" indent="-762038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7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048152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6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267413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486674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705935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925196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9144457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0363718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en-US" sz="1600" b="1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OVERCOME</a:t>
              </a:r>
            </a:p>
            <a:p>
              <a:pPr marL="0" indent="0" algn="ctr">
                <a:lnSpc>
                  <a:spcPct val="150000"/>
                </a:lnSpc>
                <a:buNone/>
              </a:pPr>
              <a:r>
                <a:rPr lang="en-US" sz="1600" b="1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DEFICIENCIES</a:t>
              </a:r>
            </a:p>
          </p:txBody>
        </p:sp>
        <p:grpSp>
          <p:nvGrpSpPr>
            <p:cNvPr id="171" name="Группа 92">
              <a:extLst>
                <a:ext uri="{FF2B5EF4-FFF2-40B4-BE49-F238E27FC236}">
                  <a16:creationId xmlns:a16="http://schemas.microsoft.com/office/drawing/2014/main" id="{ED4901BD-5F88-454C-AF0C-CF946DA25B74}"/>
                </a:ext>
              </a:extLst>
            </p:cNvPr>
            <p:cNvGrpSpPr/>
            <p:nvPr/>
          </p:nvGrpSpPr>
          <p:grpSpPr>
            <a:xfrm>
              <a:off x="14858945" y="2330630"/>
              <a:ext cx="1155763" cy="1258675"/>
              <a:chOff x="5673246" y="573565"/>
              <a:chExt cx="300670" cy="327442"/>
            </a:xfrm>
          </p:grpSpPr>
          <p:sp>
            <p:nvSpPr>
              <p:cNvPr id="172" name="Freeform 893">
                <a:extLst>
                  <a:ext uri="{FF2B5EF4-FFF2-40B4-BE49-F238E27FC236}">
                    <a16:creationId xmlns:a16="http://schemas.microsoft.com/office/drawing/2014/main" id="{CABEA1F2-08D4-B649-B75F-2552DD5BD5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3246" y="670356"/>
                <a:ext cx="300670" cy="230651"/>
              </a:xfrm>
              <a:custGeom>
                <a:avLst/>
                <a:gdLst>
                  <a:gd name="T0" fmla="*/ 135 w 146"/>
                  <a:gd name="T1" fmla="*/ 1 h 112"/>
                  <a:gd name="T2" fmla="*/ 143 w 146"/>
                  <a:gd name="T3" fmla="*/ 7 h 112"/>
                  <a:gd name="T4" fmla="*/ 146 w 146"/>
                  <a:gd name="T5" fmla="*/ 16 h 112"/>
                  <a:gd name="T6" fmla="*/ 146 w 146"/>
                  <a:gd name="T7" fmla="*/ 94 h 112"/>
                  <a:gd name="T8" fmla="*/ 128 w 146"/>
                  <a:gd name="T9" fmla="*/ 112 h 112"/>
                  <a:gd name="T10" fmla="*/ 18 w 146"/>
                  <a:gd name="T11" fmla="*/ 112 h 112"/>
                  <a:gd name="T12" fmla="*/ 0 w 146"/>
                  <a:gd name="T13" fmla="*/ 94 h 112"/>
                  <a:gd name="T14" fmla="*/ 0 w 146"/>
                  <a:gd name="T15" fmla="*/ 16 h 112"/>
                  <a:gd name="T16" fmla="*/ 2 w 146"/>
                  <a:gd name="T17" fmla="*/ 7 h 112"/>
                  <a:gd name="T18" fmla="*/ 11 w 146"/>
                  <a:gd name="T19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6" h="112">
                    <a:moveTo>
                      <a:pt x="135" y="1"/>
                    </a:moveTo>
                    <a:cubicBezTo>
                      <a:pt x="143" y="7"/>
                      <a:pt x="143" y="7"/>
                      <a:pt x="143" y="7"/>
                    </a:cubicBezTo>
                    <a:cubicBezTo>
                      <a:pt x="143" y="7"/>
                      <a:pt x="146" y="10"/>
                      <a:pt x="146" y="16"/>
                    </a:cubicBezTo>
                    <a:cubicBezTo>
                      <a:pt x="146" y="94"/>
                      <a:pt x="146" y="94"/>
                      <a:pt x="146" y="94"/>
                    </a:cubicBezTo>
                    <a:cubicBezTo>
                      <a:pt x="146" y="104"/>
                      <a:pt x="138" y="112"/>
                      <a:pt x="128" y="112"/>
                    </a:cubicBezTo>
                    <a:cubicBezTo>
                      <a:pt x="18" y="112"/>
                      <a:pt x="18" y="112"/>
                      <a:pt x="18" y="112"/>
                    </a:cubicBezTo>
                    <a:cubicBezTo>
                      <a:pt x="8" y="112"/>
                      <a:pt x="0" y="104"/>
                      <a:pt x="0" y="9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0"/>
                      <a:pt x="2" y="7"/>
                      <a:pt x="2" y="7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noFill/>
              <a:ln w="381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  <p:sp>
            <p:nvSpPr>
              <p:cNvPr id="173" name="Freeform 894">
                <a:extLst>
                  <a:ext uri="{FF2B5EF4-FFF2-40B4-BE49-F238E27FC236}">
                    <a16:creationId xmlns:a16="http://schemas.microsoft.com/office/drawing/2014/main" id="{F6EDBBBF-9141-1244-AFDC-30B96C916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7384" y="573565"/>
                <a:ext cx="148276" cy="55603"/>
              </a:xfrm>
              <a:custGeom>
                <a:avLst/>
                <a:gdLst>
                  <a:gd name="T0" fmla="*/ 0 w 72"/>
                  <a:gd name="T1" fmla="*/ 27 h 27"/>
                  <a:gd name="T2" fmla="*/ 0 w 72"/>
                  <a:gd name="T3" fmla="*/ 27 h 27"/>
                  <a:gd name="T4" fmla="*/ 25 w 72"/>
                  <a:gd name="T5" fmla="*/ 7 h 27"/>
                  <a:gd name="T6" fmla="*/ 48 w 72"/>
                  <a:gd name="T7" fmla="*/ 7 h 27"/>
                  <a:gd name="T8" fmla="*/ 72 w 72"/>
                  <a:gd name="T9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27">
                    <a:moveTo>
                      <a:pt x="0" y="27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31" y="0"/>
                      <a:pt x="42" y="0"/>
                      <a:pt x="48" y="7"/>
                    </a:cubicBezTo>
                    <a:cubicBezTo>
                      <a:pt x="72" y="26"/>
                      <a:pt x="72" y="26"/>
                      <a:pt x="72" y="26"/>
                    </a:cubicBezTo>
                  </a:path>
                </a:pathLst>
              </a:custGeom>
              <a:noFill/>
              <a:ln w="381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74" name="Line 895">
                <a:extLst>
                  <a:ext uri="{FF2B5EF4-FFF2-40B4-BE49-F238E27FC236}">
                    <a16:creationId xmlns:a16="http://schemas.microsoft.com/office/drawing/2014/main" id="{11D10E4A-38AF-EA45-B7A6-33CD15A79E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875065" y="709484"/>
                <a:ext cx="98850" cy="82375"/>
              </a:xfrm>
              <a:prstGeom prst="line">
                <a:avLst/>
              </a:prstGeom>
              <a:noFill/>
              <a:ln w="381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75" name="Line 896">
                <a:extLst>
                  <a:ext uri="{FF2B5EF4-FFF2-40B4-BE49-F238E27FC236}">
                    <a16:creationId xmlns:a16="http://schemas.microsoft.com/office/drawing/2014/main" id="{9D913867-25AC-1F4F-8F38-75B243A925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73246" y="709484"/>
                <a:ext cx="98850" cy="82375"/>
              </a:xfrm>
              <a:prstGeom prst="line">
                <a:avLst/>
              </a:prstGeom>
              <a:noFill/>
              <a:ln w="381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76" name="Freeform 897">
                <a:extLst>
                  <a:ext uri="{FF2B5EF4-FFF2-40B4-BE49-F238E27FC236}">
                    <a16:creationId xmlns:a16="http://schemas.microsoft.com/office/drawing/2014/main" id="{0F2D24EC-ACE7-B846-827B-204EF04778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5899" y="631228"/>
                <a:ext cx="253304" cy="96791"/>
              </a:xfrm>
              <a:custGeom>
                <a:avLst/>
                <a:gdLst>
                  <a:gd name="T0" fmla="*/ 0 w 123"/>
                  <a:gd name="T1" fmla="*/ 47 h 47"/>
                  <a:gd name="T2" fmla="*/ 0 w 123"/>
                  <a:gd name="T3" fmla="*/ 19 h 47"/>
                  <a:gd name="T4" fmla="*/ 0 w 123"/>
                  <a:gd name="T5" fmla="*/ 7 h 47"/>
                  <a:gd name="T6" fmla="*/ 8 w 123"/>
                  <a:gd name="T7" fmla="*/ 0 h 47"/>
                  <a:gd name="T8" fmla="*/ 115 w 123"/>
                  <a:gd name="T9" fmla="*/ 0 h 47"/>
                  <a:gd name="T10" fmla="*/ 123 w 123"/>
                  <a:gd name="T11" fmla="*/ 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3" h="47">
                    <a:moveTo>
                      <a:pt x="0" y="47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19" y="0"/>
                      <a:pt x="123" y="3"/>
                      <a:pt x="123" y="7"/>
                    </a:cubicBezTo>
                  </a:path>
                </a:pathLst>
              </a:custGeom>
              <a:noFill/>
              <a:ln w="381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77" name="Line 898">
                <a:extLst>
                  <a:ext uri="{FF2B5EF4-FFF2-40B4-BE49-F238E27FC236}">
                    <a16:creationId xmlns:a16="http://schemas.microsoft.com/office/drawing/2014/main" id="{C74E1B92-EA5C-7244-A3FF-71E8FE7B23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49203" y="645643"/>
                <a:ext cx="0" cy="80316"/>
              </a:xfrm>
              <a:prstGeom prst="line">
                <a:avLst/>
              </a:prstGeom>
              <a:noFill/>
              <a:ln w="381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78" name="Freeform 899">
                <a:extLst>
                  <a:ext uri="{FF2B5EF4-FFF2-40B4-BE49-F238E27FC236}">
                    <a16:creationId xmlns:a16="http://schemas.microsoft.com/office/drawing/2014/main" id="{71B99BE3-088F-9F46-8232-8E84F4A14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7365" y="760969"/>
                <a:ext cx="290373" cy="111207"/>
              </a:xfrm>
              <a:custGeom>
                <a:avLst/>
                <a:gdLst>
                  <a:gd name="T0" fmla="*/ 141 w 141"/>
                  <a:gd name="T1" fmla="*/ 54 h 54"/>
                  <a:gd name="T2" fmla="*/ 113 w 141"/>
                  <a:gd name="T3" fmla="*/ 31 h 54"/>
                  <a:gd name="T4" fmla="*/ 80 w 141"/>
                  <a:gd name="T5" fmla="*/ 4 h 54"/>
                  <a:gd name="T6" fmla="*/ 80 w 141"/>
                  <a:gd name="T7" fmla="*/ 4 h 54"/>
                  <a:gd name="T8" fmla="*/ 79 w 141"/>
                  <a:gd name="T9" fmla="*/ 4 h 54"/>
                  <a:gd name="T10" fmla="*/ 79 w 141"/>
                  <a:gd name="T11" fmla="*/ 4 h 54"/>
                  <a:gd name="T12" fmla="*/ 62 w 141"/>
                  <a:gd name="T13" fmla="*/ 4 h 54"/>
                  <a:gd name="T14" fmla="*/ 62 w 141"/>
                  <a:gd name="T15" fmla="*/ 4 h 54"/>
                  <a:gd name="T16" fmla="*/ 62 w 141"/>
                  <a:gd name="T17" fmla="*/ 4 h 54"/>
                  <a:gd name="T18" fmla="*/ 61 w 141"/>
                  <a:gd name="T19" fmla="*/ 4 h 54"/>
                  <a:gd name="T20" fmla="*/ 51 w 141"/>
                  <a:gd name="T21" fmla="*/ 13 h 54"/>
                  <a:gd name="T22" fmla="*/ 51 w 141"/>
                  <a:gd name="T23" fmla="*/ 13 h 54"/>
                  <a:gd name="T24" fmla="*/ 0 w 141"/>
                  <a:gd name="T25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1" h="54">
                    <a:moveTo>
                      <a:pt x="141" y="54"/>
                    </a:moveTo>
                    <a:cubicBezTo>
                      <a:pt x="113" y="31"/>
                      <a:pt x="113" y="31"/>
                      <a:pt x="113" y="31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79" y="4"/>
                      <a:pt x="79" y="4"/>
                      <a:pt x="79" y="4"/>
                    </a:cubicBezTo>
                    <a:cubicBezTo>
                      <a:pt x="79" y="4"/>
                      <a:pt x="79" y="4"/>
                      <a:pt x="79" y="4"/>
                    </a:cubicBezTo>
                    <a:cubicBezTo>
                      <a:pt x="74" y="0"/>
                      <a:pt x="67" y="0"/>
                      <a:pt x="62" y="4"/>
                    </a:cubicBezTo>
                    <a:cubicBezTo>
                      <a:pt x="62" y="4"/>
                      <a:pt x="62" y="4"/>
                      <a:pt x="62" y="4"/>
                    </a:cubicBezTo>
                    <a:cubicBezTo>
                      <a:pt x="62" y="4"/>
                      <a:pt x="62" y="4"/>
                      <a:pt x="62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0" y="54"/>
                      <a:pt x="0" y="54"/>
                      <a:pt x="0" y="54"/>
                    </a:cubicBezTo>
                  </a:path>
                </a:pathLst>
              </a:custGeom>
              <a:noFill/>
              <a:ln w="381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79" name="Line 900">
                <a:extLst>
                  <a:ext uri="{FF2B5EF4-FFF2-40B4-BE49-F238E27FC236}">
                    <a16:creationId xmlns:a16="http://schemas.microsoft.com/office/drawing/2014/main" id="{A952F1D3-E54D-D546-820C-8FABD51BF6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37087" y="670356"/>
                <a:ext cx="166810" cy="0"/>
              </a:xfrm>
              <a:prstGeom prst="line">
                <a:avLst/>
              </a:prstGeom>
              <a:noFill/>
              <a:ln w="381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80" name="Line 901">
                <a:extLst>
                  <a:ext uri="{FF2B5EF4-FFF2-40B4-BE49-F238E27FC236}">
                    <a16:creationId xmlns:a16="http://schemas.microsoft.com/office/drawing/2014/main" id="{0F477328-FBE2-BB40-86D4-F610876A92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37087" y="697128"/>
                <a:ext cx="166810" cy="0"/>
              </a:xfrm>
              <a:prstGeom prst="line">
                <a:avLst/>
              </a:prstGeom>
              <a:noFill/>
              <a:ln w="381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81" name="Line 902">
                <a:extLst>
                  <a:ext uri="{FF2B5EF4-FFF2-40B4-BE49-F238E27FC236}">
                    <a16:creationId xmlns:a16="http://schemas.microsoft.com/office/drawing/2014/main" id="{76E9E52C-38D4-0346-B23B-5D0DCA1B08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37087" y="723900"/>
                <a:ext cx="166810" cy="0"/>
              </a:xfrm>
              <a:prstGeom prst="line">
                <a:avLst/>
              </a:prstGeom>
              <a:noFill/>
              <a:ln w="381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</p:grp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3AFB2D5D-48AA-3949-9383-2B27EA85DC9E}"/>
              </a:ext>
            </a:extLst>
          </p:cNvPr>
          <p:cNvGrpSpPr/>
          <p:nvPr/>
        </p:nvGrpSpPr>
        <p:grpSpPr>
          <a:xfrm>
            <a:off x="6705110" y="3817767"/>
            <a:ext cx="2090839" cy="2023187"/>
            <a:chOff x="13345715" y="7636429"/>
            <a:chExt cx="4182223" cy="4046901"/>
          </a:xfrm>
        </p:grpSpPr>
        <p:sp>
          <p:nvSpPr>
            <p:cNvPr id="154" name="Текст 2">
              <a:extLst>
                <a:ext uri="{FF2B5EF4-FFF2-40B4-BE49-F238E27FC236}">
                  <a16:creationId xmlns:a16="http://schemas.microsoft.com/office/drawing/2014/main" id="{E4FB9595-8102-5140-84BF-C7818B6123E2}"/>
                </a:ext>
              </a:extLst>
            </p:cNvPr>
            <p:cNvSpPr txBox="1">
              <a:spLocks/>
            </p:cNvSpPr>
            <p:nvPr/>
          </p:nvSpPr>
          <p:spPr>
            <a:xfrm>
              <a:off x="13345715" y="8945946"/>
              <a:ext cx="4182223" cy="2737384"/>
            </a:xfrm>
            <a:prstGeom prst="rect">
              <a:avLst/>
            </a:prstGeom>
          </p:spPr>
          <p:txBody>
            <a:bodyPr/>
            <a:lstStyle>
              <a:lvl1pPr marL="914446" indent="-914446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lang="en-US" sz="2100" b="0" i="0" kern="1200" baseline="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defRPr>
              </a:lvl1pPr>
              <a:lvl2pPr marL="1981299" indent="-762038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7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048152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6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267413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486674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705935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925196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9144457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0363718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en-US" sz="1600" b="1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NUTRIENT TRACKING </a:t>
              </a:r>
            </a:p>
          </p:txBody>
        </p:sp>
        <p:grpSp>
          <p:nvGrpSpPr>
            <p:cNvPr id="182" name="Группа 110">
              <a:extLst>
                <a:ext uri="{FF2B5EF4-FFF2-40B4-BE49-F238E27FC236}">
                  <a16:creationId xmlns:a16="http://schemas.microsoft.com/office/drawing/2014/main" id="{177D3265-4926-FE44-A4C8-5222B14F91BB}"/>
                </a:ext>
              </a:extLst>
            </p:cNvPr>
            <p:cNvGrpSpPr/>
            <p:nvPr/>
          </p:nvGrpSpPr>
          <p:grpSpPr>
            <a:xfrm>
              <a:off x="14934148" y="7636429"/>
              <a:ext cx="1005357" cy="1092435"/>
              <a:chOff x="3352318" y="2621623"/>
              <a:chExt cx="261542" cy="284195"/>
            </a:xfrm>
          </p:grpSpPr>
          <p:sp>
            <p:nvSpPr>
              <p:cNvPr id="183" name="Freeform 1202">
                <a:extLst>
                  <a:ext uri="{FF2B5EF4-FFF2-40B4-BE49-F238E27FC236}">
                    <a16:creationId xmlns:a16="http://schemas.microsoft.com/office/drawing/2014/main" id="{5451A5E1-DCDA-9345-91C2-FBE8E9061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2318" y="2650454"/>
                <a:ext cx="261542" cy="121504"/>
              </a:xfrm>
              <a:custGeom>
                <a:avLst/>
                <a:gdLst>
                  <a:gd name="T0" fmla="*/ 22 w 127"/>
                  <a:gd name="T1" fmla="*/ 44 h 59"/>
                  <a:gd name="T2" fmla="*/ 43 w 127"/>
                  <a:gd name="T3" fmla="*/ 56 h 59"/>
                  <a:gd name="T4" fmla="*/ 63 w 127"/>
                  <a:gd name="T5" fmla="*/ 44 h 59"/>
                  <a:gd name="T6" fmla="*/ 84 w 127"/>
                  <a:gd name="T7" fmla="*/ 56 h 59"/>
                  <a:gd name="T8" fmla="*/ 105 w 127"/>
                  <a:gd name="T9" fmla="*/ 44 h 59"/>
                  <a:gd name="T10" fmla="*/ 127 w 127"/>
                  <a:gd name="T11" fmla="*/ 59 h 59"/>
                  <a:gd name="T12" fmla="*/ 63 w 127"/>
                  <a:gd name="T13" fmla="*/ 0 h 59"/>
                  <a:gd name="T14" fmla="*/ 0 w 127"/>
                  <a:gd name="T15" fmla="*/ 59 h 59"/>
                  <a:gd name="T16" fmla="*/ 22 w 127"/>
                  <a:gd name="T17" fmla="*/ 4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" h="59">
                    <a:moveTo>
                      <a:pt x="22" y="44"/>
                    </a:moveTo>
                    <a:cubicBezTo>
                      <a:pt x="31" y="44"/>
                      <a:pt x="39" y="49"/>
                      <a:pt x="43" y="56"/>
                    </a:cubicBezTo>
                    <a:cubicBezTo>
                      <a:pt x="47" y="49"/>
                      <a:pt x="55" y="44"/>
                      <a:pt x="63" y="44"/>
                    </a:cubicBezTo>
                    <a:cubicBezTo>
                      <a:pt x="72" y="44"/>
                      <a:pt x="80" y="49"/>
                      <a:pt x="84" y="56"/>
                    </a:cubicBezTo>
                    <a:cubicBezTo>
                      <a:pt x="88" y="49"/>
                      <a:pt x="96" y="44"/>
                      <a:pt x="105" y="44"/>
                    </a:cubicBezTo>
                    <a:cubicBezTo>
                      <a:pt x="115" y="44"/>
                      <a:pt x="123" y="50"/>
                      <a:pt x="127" y="59"/>
                    </a:cubicBezTo>
                    <a:cubicBezTo>
                      <a:pt x="125" y="26"/>
                      <a:pt x="97" y="0"/>
                      <a:pt x="63" y="0"/>
                    </a:cubicBezTo>
                    <a:cubicBezTo>
                      <a:pt x="30" y="0"/>
                      <a:pt x="2" y="26"/>
                      <a:pt x="0" y="59"/>
                    </a:cubicBezTo>
                    <a:cubicBezTo>
                      <a:pt x="4" y="50"/>
                      <a:pt x="12" y="44"/>
                      <a:pt x="22" y="44"/>
                    </a:cubicBezTo>
                    <a:close/>
                  </a:path>
                </a:pathLst>
              </a:custGeom>
              <a:noFill/>
              <a:ln w="381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84" name="Freeform 1203">
                <a:extLst>
                  <a:ext uri="{FF2B5EF4-FFF2-40B4-BE49-F238E27FC236}">
                    <a16:creationId xmlns:a16="http://schemas.microsoft.com/office/drawing/2014/main" id="{93AC7850-1161-994F-B62F-980C7F71A6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2634" y="2741067"/>
                <a:ext cx="51485" cy="164751"/>
              </a:xfrm>
              <a:custGeom>
                <a:avLst/>
                <a:gdLst>
                  <a:gd name="T0" fmla="*/ 25 w 25"/>
                  <a:gd name="T1" fmla="*/ 0 h 80"/>
                  <a:gd name="T2" fmla="*/ 25 w 25"/>
                  <a:gd name="T3" fmla="*/ 67 h 80"/>
                  <a:gd name="T4" fmla="*/ 12 w 25"/>
                  <a:gd name="T5" fmla="*/ 80 h 80"/>
                  <a:gd name="T6" fmla="*/ 12 w 25"/>
                  <a:gd name="T7" fmla="*/ 80 h 80"/>
                  <a:gd name="T8" fmla="*/ 0 w 25"/>
                  <a:gd name="T9" fmla="*/ 67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80">
                    <a:moveTo>
                      <a:pt x="25" y="0"/>
                    </a:moveTo>
                    <a:cubicBezTo>
                      <a:pt x="25" y="67"/>
                      <a:pt x="25" y="67"/>
                      <a:pt x="25" y="67"/>
                    </a:cubicBezTo>
                    <a:cubicBezTo>
                      <a:pt x="25" y="74"/>
                      <a:pt x="19" y="80"/>
                      <a:pt x="12" y="80"/>
                    </a:cubicBezTo>
                    <a:cubicBezTo>
                      <a:pt x="12" y="80"/>
                      <a:pt x="12" y="80"/>
                      <a:pt x="12" y="80"/>
                    </a:cubicBezTo>
                    <a:cubicBezTo>
                      <a:pt x="6" y="80"/>
                      <a:pt x="0" y="74"/>
                      <a:pt x="0" y="67"/>
                    </a:cubicBezTo>
                  </a:path>
                </a:pathLst>
              </a:custGeom>
              <a:noFill/>
              <a:ln w="381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85" name="Line 1204">
                <a:extLst>
                  <a:ext uri="{FF2B5EF4-FFF2-40B4-BE49-F238E27FC236}">
                    <a16:creationId xmlns:a16="http://schemas.microsoft.com/office/drawing/2014/main" id="{946C1C84-8B0D-7E43-A785-34C250D34B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84119" y="2621623"/>
                <a:ext cx="0" cy="24713"/>
              </a:xfrm>
              <a:prstGeom prst="line">
                <a:avLst/>
              </a:prstGeom>
              <a:noFill/>
              <a:ln w="381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86" name="Freeform 1205">
                <a:extLst>
                  <a:ext uri="{FF2B5EF4-FFF2-40B4-BE49-F238E27FC236}">
                    <a16:creationId xmlns:a16="http://schemas.microsoft.com/office/drawing/2014/main" id="{7886B855-2B89-364E-A552-F4A6BAF399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2634" y="2650454"/>
                <a:ext cx="107088" cy="115325"/>
              </a:xfrm>
              <a:custGeom>
                <a:avLst/>
                <a:gdLst>
                  <a:gd name="T0" fmla="*/ 4 w 52"/>
                  <a:gd name="T1" fmla="*/ 56 h 56"/>
                  <a:gd name="T2" fmla="*/ 24 w 52"/>
                  <a:gd name="T3" fmla="*/ 0 h 56"/>
                  <a:gd name="T4" fmla="*/ 45 w 52"/>
                  <a:gd name="T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2" h="56">
                    <a:moveTo>
                      <a:pt x="4" y="56"/>
                    </a:moveTo>
                    <a:cubicBezTo>
                      <a:pt x="4" y="56"/>
                      <a:pt x="0" y="16"/>
                      <a:pt x="24" y="0"/>
                    </a:cubicBezTo>
                    <a:cubicBezTo>
                      <a:pt x="34" y="4"/>
                      <a:pt x="52" y="26"/>
                      <a:pt x="45" y="56"/>
                    </a:cubicBezTo>
                  </a:path>
                </a:pathLst>
              </a:custGeom>
              <a:noFill/>
              <a:ln w="381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</p:grp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993C6F6-9BB8-C541-9036-598022E807ED}"/>
              </a:ext>
            </a:extLst>
          </p:cNvPr>
          <p:cNvGrpSpPr/>
          <p:nvPr/>
        </p:nvGrpSpPr>
        <p:grpSpPr>
          <a:xfrm>
            <a:off x="6430529" y="491669"/>
            <a:ext cx="5248934" cy="6054365"/>
            <a:chOff x="14461750" y="2034853"/>
            <a:chExt cx="8677053" cy="10008517"/>
          </a:xfrm>
        </p:grpSpPr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ABC0F135-F14D-F843-988E-1CDE86C7B109}"/>
                </a:ext>
              </a:extLst>
            </p:cNvPr>
            <p:cNvCxnSpPr/>
            <p:nvPr/>
          </p:nvCxnSpPr>
          <p:spPr>
            <a:xfrm>
              <a:off x="18800276" y="2034853"/>
              <a:ext cx="0" cy="10008517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54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4210D3AA-0FD3-034B-BEE5-068F14E783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61750" y="7039111"/>
              <a:ext cx="8677053" cy="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54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431F2C0-F7A3-41D8-84B7-CA09B9E2840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35EFDC-83CB-4D02-BBEB-390C8ED2B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1213" y="681062"/>
            <a:ext cx="2975106" cy="5316173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46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3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BAB695-7B5E-CE4F-A641-6B7245B55F57}"/>
              </a:ext>
            </a:extLst>
          </p:cNvPr>
          <p:cNvSpPr/>
          <p:nvPr/>
        </p:nvSpPr>
        <p:spPr>
          <a:xfrm>
            <a:off x="0" y="1299892"/>
            <a:ext cx="12192000" cy="42582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/>
          </a:p>
        </p:txBody>
      </p:sp>
      <p:sp>
        <p:nvSpPr>
          <p:cNvPr id="69" name="Текст 2">
            <a:extLst>
              <a:ext uri="{FF2B5EF4-FFF2-40B4-BE49-F238E27FC236}">
                <a16:creationId xmlns:a16="http://schemas.microsoft.com/office/drawing/2014/main" id="{9B7E1BAC-49DC-4348-8B5A-6DA28AC2C2F1}"/>
              </a:ext>
            </a:extLst>
          </p:cNvPr>
          <p:cNvSpPr txBox="1">
            <a:spLocks/>
          </p:cNvSpPr>
          <p:nvPr/>
        </p:nvSpPr>
        <p:spPr>
          <a:xfrm>
            <a:off x="2181284" y="1629160"/>
            <a:ext cx="4019298" cy="1131003"/>
          </a:xfrm>
          <a:prstGeom prst="rect">
            <a:avLst/>
          </a:prstGeom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EXERCISE VARIATION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Running, cycling and other exercises.</a:t>
            </a:r>
            <a:endParaRPr lang="ru-RU" sz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A5D0525-A1CF-E043-841D-96ACD7AA711A}"/>
              </a:ext>
            </a:extLst>
          </p:cNvPr>
          <p:cNvGrpSpPr/>
          <p:nvPr/>
        </p:nvGrpSpPr>
        <p:grpSpPr>
          <a:xfrm>
            <a:off x="1020097" y="1680105"/>
            <a:ext cx="885852" cy="885852"/>
            <a:chOff x="1911908" y="4247459"/>
            <a:chExt cx="1610850" cy="1610850"/>
          </a:xfrm>
        </p:grpSpPr>
        <p:grpSp>
          <p:nvGrpSpPr>
            <p:cNvPr id="70" name="Группа 92">
              <a:extLst>
                <a:ext uri="{FF2B5EF4-FFF2-40B4-BE49-F238E27FC236}">
                  <a16:creationId xmlns:a16="http://schemas.microsoft.com/office/drawing/2014/main" id="{A9BF0E56-8980-8945-ABA5-A3887B08F262}"/>
                </a:ext>
              </a:extLst>
            </p:cNvPr>
            <p:cNvGrpSpPr/>
            <p:nvPr/>
          </p:nvGrpSpPr>
          <p:grpSpPr>
            <a:xfrm>
              <a:off x="2358514" y="4662115"/>
              <a:ext cx="717638" cy="781538"/>
              <a:chOff x="5673246" y="573565"/>
              <a:chExt cx="300670" cy="327442"/>
            </a:xfrm>
          </p:grpSpPr>
          <p:sp>
            <p:nvSpPr>
              <p:cNvPr id="72" name="Freeform 893">
                <a:extLst>
                  <a:ext uri="{FF2B5EF4-FFF2-40B4-BE49-F238E27FC236}">
                    <a16:creationId xmlns:a16="http://schemas.microsoft.com/office/drawing/2014/main" id="{25216887-3344-B94A-8248-4AFC17FDF2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3246" y="670356"/>
                <a:ext cx="300670" cy="230651"/>
              </a:xfrm>
              <a:custGeom>
                <a:avLst/>
                <a:gdLst>
                  <a:gd name="T0" fmla="*/ 135 w 146"/>
                  <a:gd name="T1" fmla="*/ 1 h 112"/>
                  <a:gd name="T2" fmla="*/ 143 w 146"/>
                  <a:gd name="T3" fmla="*/ 7 h 112"/>
                  <a:gd name="T4" fmla="*/ 146 w 146"/>
                  <a:gd name="T5" fmla="*/ 16 h 112"/>
                  <a:gd name="T6" fmla="*/ 146 w 146"/>
                  <a:gd name="T7" fmla="*/ 94 h 112"/>
                  <a:gd name="T8" fmla="*/ 128 w 146"/>
                  <a:gd name="T9" fmla="*/ 112 h 112"/>
                  <a:gd name="T10" fmla="*/ 18 w 146"/>
                  <a:gd name="T11" fmla="*/ 112 h 112"/>
                  <a:gd name="T12" fmla="*/ 0 w 146"/>
                  <a:gd name="T13" fmla="*/ 94 h 112"/>
                  <a:gd name="T14" fmla="*/ 0 w 146"/>
                  <a:gd name="T15" fmla="*/ 16 h 112"/>
                  <a:gd name="T16" fmla="*/ 2 w 146"/>
                  <a:gd name="T17" fmla="*/ 7 h 112"/>
                  <a:gd name="T18" fmla="*/ 11 w 146"/>
                  <a:gd name="T19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6" h="112">
                    <a:moveTo>
                      <a:pt x="135" y="1"/>
                    </a:moveTo>
                    <a:cubicBezTo>
                      <a:pt x="143" y="7"/>
                      <a:pt x="143" y="7"/>
                      <a:pt x="143" y="7"/>
                    </a:cubicBezTo>
                    <a:cubicBezTo>
                      <a:pt x="143" y="7"/>
                      <a:pt x="146" y="10"/>
                      <a:pt x="146" y="16"/>
                    </a:cubicBezTo>
                    <a:cubicBezTo>
                      <a:pt x="146" y="94"/>
                      <a:pt x="146" y="94"/>
                      <a:pt x="146" y="94"/>
                    </a:cubicBezTo>
                    <a:cubicBezTo>
                      <a:pt x="146" y="104"/>
                      <a:pt x="138" y="112"/>
                      <a:pt x="128" y="112"/>
                    </a:cubicBezTo>
                    <a:cubicBezTo>
                      <a:pt x="18" y="112"/>
                      <a:pt x="18" y="112"/>
                      <a:pt x="18" y="112"/>
                    </a:cubicBezTo>
                    <a:cubicBezTo>
                      <a:pt x="8" y="112"/>
                      <a:pt x="0" y="104"/>
                      <a:pt x="0" y="9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0"/>
                      <a:pt x="2" y="7"/>
                      <a:pt x="2" y="7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noFill/>
              <a:ln w="381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  <p:sp>
            <p:nvSpPr>
              <p:cNvPr id="73" name="Freeform 894">
                <a:extLst>
                  <a:ext uri="{FF2B5EF4-FFF2-40B4-BE49-F238E27FC236}">
                    <a16:creationId xmlns:a16="http://schemas.microsoft.com/office/drawing/2014/main" id="{F166C821-7C88-BE4E-B8EC-69C33653DB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7384" y="573565"/>
                <a:ext cx="148276" cy="55603"/>
              </a:xfrm>
              <a:custGeom>
                <a:avLst/>
                <a:gdLst>
                  <a:gd name="T0" fmla="*/ 0 w 72"/>
                  <a:gd name="T1" fmla="*/ 27 h 27"/>
                  <a:gd name="T2" fmla="*/ 0 w 72"/>
                  <a:gd name="T3" fmla="*/ 27 h 27"/>
                  <a:gd name="T4" fmla="*/ 25 w 72"/>
                  <a:gd name="T5" fmla="*/ 7 h 27"/>
                  <a:gd name="T6" fmla="*/ 48 w 72"/>
                  <a:gd name="T7" fmla="*/ 7 h 27"/>
                  <a:gd name="T8" fmla="*/ 72 w 72"/>
                  <a:gd name="T9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27">
                    <a:moveTo>
                      <a:pt x="0" y="27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31" y="0"/>
                      <a:pt x="42" y="0"/>
                      <a:pt x="48" y="7"/>
                    </a:cubicBezTo>
                    <a:cubicBezTo>
                      <a:pt x="72" y="26"/>
                      <a:pt x="72" y="26"/>
                      <a:pt x="72" y="26"/>
                    </a:cubicBezTo>
                  </a:path>
                </a:pathLst>
              </a:custGeom>
              <a:noFill/>
              <a:ln w="381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74" name="Line 895">
                <a:extLst>
                  <a:ext uri="{FF2B5EF4-FFF2-40B4-BE49-F238E27FC236}">
                    <a16:creationId xmlns:a16="http://schemas.microsoft.com/office/drawing/2014/main" id="{6C80AE6E-9748-E446-AB07-BC5CB33DE7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875065" y="709484"/>
                <a:ext cx="98850" cy="82375"/>
              </a:xfrm>
              <a:prstGeom prst="line">
                <a:avLst/>
              </a:prstGeom>
              <a:noFill/>
              <a:ln w="381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75" name="Line 896">
                <a:extLst>
                  <a:ext uri="{FF2B5EF4-FFF2-40B4-BE49-F238E27FC236}">
                    <a16:creationId xmlns:a16="http://schemas.microsoft.com/office/drawing/2014/main" id="{55C8932D-C1B2-EE47-8AE3-8C70EEEC05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73246" y="709484"/>
                <a:ext cx="98850" cy="82375"/>
              </a:xfrm>
              <a:prstGeom prst="line">
                <a:avLst/>
              </a:prstGeom>
              <a:noFill/>
              <a:ln w="381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76" name="Freeform 897">
                <a:extLst>
                  <a:ext uri="{FF2B5EF4-FFF2-40B4-BE49-F238E27FC236}">
                    <a16:creationId xmlns:a16="http://schemas.microsoft.com/office/drawing/2014/main" id="{8142FCF0-29EC-8C4C-A84B-BA958003EB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5899" y="631228"/>
                <a:ext cx="253304" cy="96791"/>
              </a:xfrm>
              <a:custGeom>
                <a:avLst/>
                <a:gdLst>
                  <a:gd name="T0" fmla="*/ 0 w 123"/>
                  <a:gd name="T1" fmla="*/ 47 h 47"/>
                  <a:gd name="T2" fmla="*/ 0 w 123"/>
                  <a:gd name="T3" fmla="*/ 19 h 47"/>
                  <a:gd name="T4" fmla="*/ 0 w 123"/>
                  <a:gd name="T5" fmla="*/ 7 h 47"/>
                  <a:gd name="T6" fmla="*/ 8 w 123"/>
                  <a:gd name="T7" fmla="*/ 0 h 47"/>
                  <a:gd name="T8" fmla="*/ 115 w 123"/>
                  <a:gd name="T9" fmla="*/ 0 h 47"/>
                  <a:gd name="T10" fmla="*/ 123 w 123"/>
                  <a:gd name="T11" fmla="*/ 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3" h="47">
                    <a:moveTo>
                      <a:pt x="0" y="47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19" y="0"/>
                      <a:pt x="123" y="3"/>
                      <a:pt x="123" y="7"/>
                    </a:cubicBezTo>
                  </a:path>
                </a:pathLst>
              </a:custGeom>
              <a:noFill/>
              <a:ln w="381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77" name="Line 898">
                <a:extLst>
                  <a:ext uri="{FF2B5EF4-FFF2-40B4-BE49-F238E27FC236}">
                    <a16:creationId xmlns:a16="http://schemas.microsoft.com/office/drawing/2014/main" id="{2DA66740-DAAA-054D-B8EB-3A605B2D00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49203" y="645643"/>
                <a:ext cx="0" cy="80316"/>
              </a:xfrm>
              <a:prstGeom prst="line">
                <a:avLst/>
              </a:prstGeom>
              <a:noFill/>
              <a:ln w="381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78" name="Freeform 899">
                <a:extLst>
                  <a:ext uri="{FF2B5EF4-FFF2-40B4-BE49-F238E27FC236}">
                    <a16:creationId xmlns:a16="http://schemas.microsoft.com/office/drawing/2014/main" id="{B324F461-CF27-264E-B49D-734A893FD3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7365" y="760969"/>
                <a:ext cx="290373" cy="111207"/>
              </a:xfrm>
              <a:custGeom>
                <a:avLst/>
                <a:gdLst>
                  <a:gd name="T0" fmla="*/ 141 w 141"/>
                  <a:gd name="T1" fmla="*/ 54 h 54"/>
                  <a:gd name="T2" fmla="*/ 113 w 141"/>
                  <a:gd name="T3" fmla="*/ 31 h 54"/>
                  <a:gd name="T4" fmla="*/ 80 w 141"/>
                  <a:gd name="T5" fmla="*/ 4 h 54"/>
                  <a:gd name="T6" fmla="*/ 80 w 141"/>
                  <a:gd name="T7" fmla="*/ 4 h 54"/>
                  <a:gd name="T8" fmla="*/ 79 w 141"/>
                  <a:gd name="T9" fmla="*/ 4 h 54"/>
                  <a:gd name="T10" fmla="*/ 79 w 141"/>
                  <a:gd name="T11" fmla="*/ 4 h 54"/>
                  <a:gd name="T12" fmla="*/ 62 w 141"/>
                  <a:gd name="T13" fmla="*/ 4 h 54"/>
                  <a:gd name="T14" fmla="*/ 62 w 141"/>
                  <a:gd name="T15" fmla="*/ 4 h 54"/>
                  <a:gd name="T16" fmla="*/ 62 w 141"/>
                  <a:gd name="T17" fmla="*/ 4 h 54"/>
                  <a:gd name="T18" fmla="*/ 61 w 141"/>
                  <a:gd name="T19" fmla="*/ 4 h 54"/>
                  <a:gd name="T20" fmla="*/ 51 w 141"/>
                  <a:gd name="T21" fmla="*/ 13 h 54"/>
                  <a:gd name="T22" fmla="*/ 51 w 141"/>
                  <a:gd name="T23" fmla="*/ 13 h 54"/>
                  <a:gd name="T24" fmla="*/ 0 w 141"/>
                  <a:gd name="T25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1" h="54">
                    <a:moveTo>
                      <a:pt x="141" y="54"/>
                    </a:moveTo>
                    <a:cubicBezTo>
                      <a:pt x="113" y="31"/>
                      <a:pt x="113" y="31"/>
                      <a:pt x="113" y="31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79" y="4"/>
                      <a:pt x="79" y="4"/>
                      <a:pt x="79" y="4"/>
                    </a:cubicBezTo>
                    <a:cubicBezTo>
                      <a:pt x="79" y="4"/>
                      <a:pt x="79" y="4"/>
                      <a:pt x="79" y="4"/>
                    </a:cubicBezTo>
                    <a:cubicBezTo>
                      <a:pt x="74" y="0"/>
                      <a:pt x="67" y="0"/>
                      <a:pt x="62" y="4"/>
                    </a:cubicBezTo>
                    <a:cubicBezTo>
                      <a:pt x="62" y="4"/>
                      <a:pt x="62" y="4"/>
                      <a:pt x="62" y="4"/>
                    </a:cubicBezTo>
                    <a:cubicBezTo>
                      <a:pt x="62" y="4"/>
                      <a:pt x="62" y="4"/>
                      <a:pt x="62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0" y="54"/>
                      <a:pt x="0" y="54"/>
                      <a:pt x="0" y="54"/>
                    </a:cubicBezTo>
                  </a:path>
                </a:pathLst>
              </a:custGeom>
              <a:noFill/>
              <a:ln w="381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79" name="Line 900">
                <a:extLst>
                  <a:ext uri="{FF2B5EF4-FFF2-40B4-BE49-F238E27FC236}">
                    <a16:creationId xmlns:a16="http://schemas.microsoft.com/office/drawing/2014/main" id="{C954FE22-DA33-134C-B5B2-2E68377E26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37087" y="670356"/>
                <a:ext cx="166810" cy="0"/>
              </a:xfrm>
              <a:prstGeom prst="line">
                <a:avLst/>
              </a:prstGeom>
              <a:noFill/>
              <a:ln w="381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0" name="Line 901">
                <a:extLst>
                  <a:ext uri="{FF2B5EF4-FFF2-40B4-BE49-F238E27FC236}">
                    <a16:creationId xmlns:a16="http://schemas.microsoft.com/office/drawing/2014/main" id="{50786B32-AFDE-E54A-9887-82B6468CD4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37087" y="697128"/>
                <a:ext cx="166810" cy="0"/>
              </a:xfrm>
              <a:prstGeom prst="line">
                <a:avLst/>
              </a:prstGeom>
              <a:noFill/>
              <a:ln w="381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1" name="Line 902">
                <a:extLst>
                  <a:ext uri="{FF2B5EF4-FFF2-40B4-BE49-F238E27FC236}">
                    <a16:creationId xmlns:a16="http://schemas.microsoft.com/office/drawing/2014/main" id="{B8ACAA96-ECCF-634A-848E-98EC22E5C9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37087" y="723900"/>
                <a:ext cx="166810" cy="0"/>
              </a:xfrm>
              <a:prstGeom prst="line">
                <a:avLst/>
              </a:prstGeom>
              <a:noFill/>
              <a:ln w="381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</p:grp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6252ECC-D382-2C42-B9D4-71B8F0561592}"/>
                </a:ext>
              </a:extLst>
            </p:cNvPr>
            <p:cNvSpPr/>
            <p:nvPr/>
          </p:nvSpPr>
          <p:spPr>
            <a:xfrm>
              <a:off x="1911908" y="4247459"/>
              <a:ext cx="1610850" cy="1610850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</p:grpSp>
      <p:sp>
        <p:nvSpPr>
          <p:cNvPr id="83" name="Текст 2">
            <a:extLst>
              <a:ext uri="{FF2B5EF4-FFF2-40B4-BE49-F238E27FC236}">
                <a16:creationId xmlns:a16="http://schemas.microsoft.com/office/drawing/2014/main" id="{2D8A4049-11E1-9D4A-8E35-42F050916562}"/>
              </a:ext>
            </a:extLst>
          </p:cNvPr>
          <p:cNvSpPr txBox="1">
            <a:spLocks/>
          </p:cNvSpPr>
          <p:nvPr/>
        </p:nvSpPr>
        <p:spPr>
          <a:xfrm>
            <a:off x="2184700" y="2845499"/>
            <a:ext cx="4235294" cy="1131003"/>
          </a:xfrm>
          <a:prstGeom prst="rect">
            <a:avLst/>
          </a:prstGeom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EXERCISE MONITOR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Duration and Variations are monitored </a:t>
            </a:r>
            <a:endParaRPr lang="ru-RU" sz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BC7E306-85D8-234E-BD03-2532521E4559}"/>
              </a:ext>
            </a:extLst>
          </p:cNvPr>
          <p:cNvGrpSpPr/>
          <p:nvPr/>
        </p:nvGrpSpPr>
        <p:grpSpPr>
          <a:xfrm>
            <a:off x="1020097" y="3004567"/>
            <a:ext cx="885852" cy="885852"/>
            <a:chOff x="6959669" y="4247459"/>
            <a:chExt cx="1610850" cy="1610850"/>
          </a:xfrm>
        </p:grpSpPr>
        <p:grpSp>
          <p:nvGrpSpPr>
            <p:cNvPr id="84" name="Группа 115">
              <a:extLst>
                <a:ext uri="{FF2B5EF4-FFF2-40B4-BE49-F238E27FC236}">
                  <a16:creationId xmlns:a16="http://schemas.microsoft.com/office/drawing/2014/main" id="{092B0E48-C034-0143-8F1D-659EEDA33857}"/>
                </a:ext>
              </a:extLst>
            </p:cNvPr>
            <p:cNvGrpSpPr/>
            <p:nvPr/>
          </p:nvGrpSpPr>
          <p:grpSpPr>
            <a:xfrm>
              <a:off x="7348519" y="4718642"/>
              <a:ext cx="833151" cy="668484"/>
              <a:chOff x="916067" y="587981"/>
              <a:chExt cx="349066" cy="280076"/>
            </a:xfrm>
          </p:grpSpPr>
          <p:sp>
            <p:nvSpPr>
              <p:cNvPr id="86" name="Line 1239">
                <a:extLst>
                  <a:ext uri="{FF2B5EF4-FFF2-40B4-BE49-F238E27FC236}">
                    <a16:creationId xmlns:a16="http://schemas.microsoft.com/office/drawing/2014/main" id="{03D59C7A-BA5C-E745-98C1-32D187D723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6958" y="655940"/>
                <a:ext cx="0" cy="205938"/>
              </a:xfrm>
              <a:prstGeom prst="line">
                <a:avLst/>
              </a:prstGeom>
              <a:noFill/>
              <a:ln w="381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" name="Line 1240">
                <a:extLst>
                  <a:ext uri="{FF2B5EF4-FFF2-40B4-BE49-F238E27FC236}">
                    <a16:creationId xmlns:a16="http://schemas.microsoft.com/office/drawing/2014/main" id="{F783BE95-6074-994D-9D82-05CC27E02B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9908" y="655940"/>
                <a:ext cx="0" cy="205938"/>
              </a:xfrm>
              <a:prstGeom prst="line">
                <a:avLst/>
              </a:prstGeom>
              <a:noFill/>
              <a:ln w="381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" name="Freeform 1241">
                <a:extLst>
                  <a:ext uri="{FF2B5EF4-FFF2-40B4-BE49-F238E27FC236}">
                    <a16:creationId xmlns:a16="http://schemas.microsoft.com/office/drawing/2014/main" id="{3F70DB8D-CBC3-4C4B-9D00-5191BE1A36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6067" y="587981"/>
                <a:ext cx="291403" cy="63841"/>
              </a:xfrm>
              <a:custGeom>
                <a:avLst/>
                <a:gdLst>
                  <a:gd name="T0" fmla="*/ 24 w 141"/>
                  <a:gd name="T1" fmla="*/ 0 h 31"/>
                  <a:gd name="T2" fmla="*/ 15 w 141"/>
                  <a:gd name="T3" fmla="*/ 0 h 31"/>
                  <a:gd name="T4" fmla="*/ 0 w 141"/>
                  <a:gd name="T5" fmla="*/ 16 h 31"/>
                  <a:gd name="T6" fmla="*/ 15 w 141"/>
                  <a:gd name="T7" fmla="*/ 31 h 31"/>
                  <a:gd name="T8" fmla="*/ 36 w 141"/>
                  <a:gd name="T9" fmla="*/ 31 h 31"/>
                  <a:gd name="T10" fmla="*/ 49 w 141"/>
                  <a:gd name="T11" fmla="*/ 31 h 31"/>
                  <a:gd name="T12" fmla="*/ 87 w 141"/>
                  <a:gd name="T13" fmla="*/ 31 h 31"/>
                  <a:gd name="T14" fmla="*/ 141 w 141"/>
                  <a:gd name="T15" fmla="*/ 31 h 31"/>
                  <a:gd name="T16" fmla="*/ 141 w 141"/>
                  <a:gd name="T17" fmla="*/ 0 h 31"/>
                  <a:gd name="T18" fmla="*/ 36 w 141"/>
                  <a:gd name="T19" fmla="*/ 0 h 31"/>
                  <a:gd name="T20" fmla="*/ 24 w 141"/>
                  <a:gd name="T2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1" h="31">
                    <a:moveTo>
                      <a:pt x="24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4"/>
                      <a:pt x="7" y="31"/>
                      <a:pt x="15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49" y="31"/>
                      <a:pt x="49" y="31"/>
                      <a:pt x="49" y="31"/>
                    </a:cubicBezTo>
                    <a:cubicBezTo>
                      <a:pt x="87" y="31"/>
                      <a:pt x="87" y="31"/>
                      <a:pt x="87" y="31"/>
                    </a:cubicBezTo>
                    <a:cubicBezTo>
                      <a:pt x="141" y="31"/>
                      <a:pt x="141" y="31"/>
                      <a:pt x="141" y="31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36" y="0"/>
                      <a:pt x="36" y="0"/>
                      <a:pt x="36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" name="Freeform 1242">
                <a:extLst>
                  <a:ext uri="{FF2B5EF4-FFF2-40B4-BE49-F238E27FC236}">
                    <a16:creationId xmlns:a16="http://schemas.microsoft.com/office/drawing/2014/main" id="{EA4322B6-3624-6249-8797-18175AFEE9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6067" y="620931"/>
                <a:ext cx="318175" cy="247126"/>
              </a:xfrm>
              <a:custGeom>
                <a:avLst/>
                <a:gdLst>
                  <a:gd name="T0" fmla="*/ 154 w 154"/>
                  <a:gd name="T1" fmla="*/ 49 h 120"/>
                  <a:gd name="T2" fmla="*/ 154 w 154"/>
                  <a:gd name="T3" fmla="*/ 50 h 120"/>
                  <a:gd name="T4" fmla="*/ 154 w 154"/>
                  <a:gd name="T5" fmla="*/ 15 h 120"/>
                  <a:gd name="T6" fmla="*/ 133 w 154"/>
                  <a:gd name="T7" fmla="*/ 15 h 120"/>
                  <a:gd name="T8" fmla="*/ 104 w 154"/>
                  <a:gd name="T9" fmla="*/ 15 h 120"/>
                  <a:gd name="T10" fmla="*/ 97 w 154"/>
                  <a:gd name="T11" fmla="*/ 15 h 120"/>
                  <a:gd name="T12" fmla="*/ 87 w 154"/>
                  <a:gd name="T13" fmla="*/ 15 h 120"/>
                  <a:gd name="T14" fmla="*/ 73 w 154"/>
                  <a:gd name="T15" fmla="*/ 15 h 120"/>
                  <a:gd name="T16" fmla="*/ 66 w 154"/>
                  <a:gd name="T17" fmla="*/ 15 h 120"/>
                  <a:gd name="T18" fmla="*/ 49 w 154"/>
                  <a:gd name="T19" fmla="*/ 15 h 120"/>
                  <a:gd name="T20" fmla="*/ 48 w 154"/>
                  <a:gd name="T21" fmla="*/ 15 h 120"/>
                  <a:gd name="T22" fmla="*/ 36 w 154"/>
                  <a:gd name="T23" fmla="*/ 15 h 120"/>
                  <a:gd name="T24" fmla="*/ 21 w 154"/>
                  <a:gd name="T25" fmla="*/ 15 h 120"/>
                  <a:gd name="T26" fmla="*/ 15 w 154"/>
                  <a:gd name="T27" fmla="*/ 15 h 120"/>
                  <a:gd name="T28" fmla="*/ 0 w 154"/>
                  <a:gd name="T29" fmla="*/ 0 h 120"/>
                  <a:gd name="T30" fmla="*/ 0 w 154"/>
                  <a:gd name="T31" fmla="*/ 99 h 120"/>
                  <a:gd name="T32" fmla="*/ 21 w 154"/>
                  <a:gd name="T33" fmla="*/ 120 h 120"/>
                  <a:gd name="T34" fmla="*/ 66 w 154"/>
                  <a:gd name="T35" fmla="*/ 120 h 120"/>
                  <a:gd name="T36" fmla="*/ 97 w 154"/>
                  <a:gd name="T37" fmla="*/ 120 h 120"/>
                  <a:gd name="T38" fmla="*/ 104 w 154"/>
                  <a:gd name="T39" fmla="*/ 120 h 120"/>
                  <a:gd name="T40" fmla="*/ 133 w 154"/>
                  <a:gd name="T41" fmla="*/ 120 h 120"/>
                  <a:gd name="T42" fmla="*/ 154 w 154"/>
                  <a:gd name="T43" fmla="*/ 120 h 120"/>
                  <a:gd name="T44" fmla="*/ 154 w 154"/>
                  <a:gd name="T45" fmla="*/ 99 h 120"/>
                  <a:gd name="T46" fmla="*/ 154 w 154"/>
                  <a:gd name="T47" fmla="*/ 83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54" h="120">
                    <a:moveTo>
                      <a:pt x="154" y="49"/>
                    </a:moveTo>
                    <a:cubicBezTo>
                      <a:pt x="154" y="50"/>
                      <a:pt x="154" y="50"/>
                      <a:pt x="154" y="50"/>
                    </a:cubicBezTo>
                    <a:cubicBezTo>
                      <a:pt x="154" y="15"/>
                      <a:pt x="154" y="15"/>
                      <a:pt x="154" y="15"/>
                    </a:cubicBezTo>
                    <a:cubicBezTo>
                      <a:pt x="133" y="15"/>
                      <a:pt x="133" y="15"/>
                      <a:pt x="133" y="15"/>
                    </a:cubicBezTo>
                    <a:cubicBezTo>
                      <a:pt x="104" y="15"/>
                      <a:pt x="104" y="15"/>
                      <a:pt x="104" y="15"/>
                    </a:cubicBezTo>
                    <a:cubicBezTo>
                      <a:pt x="97" y="15"/>
                      <a:pt x="97" y="15"/>
                      <a:pt x="97" y="15"/>
                    </a:cubicBezTo>
                    <a:cubicBezTo>
                      <a:pt x="87" y="15"/>
                      <a:pt x="87" y="15"/>
                      <a:pt x="87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49" y="15"/>
                      <a:pt x="49" y="15"/>
                      <a:pt x="49" y="15"/>
                    </a:cubicBezTo>
                    <a:cubicBezTo>
                      <a:pt x="48" y="15"/>
                      <a:pt x="48" y="15"/>
                      <a:pt x="48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7" y="15"/>
                      <a:pt x="0" y="8"/>
                      <a:pt x="0" y="0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10"/>
                      <a:pt x="9" y="120"/>
                      <a:pt x="21" y="120"/>
                    </a:cubicBezTo>
                    <a:cubicBezTo>
                      <a:pt x="66" y="120"/>
                      <a:pt x="66" y="120"/>
                      <a:pt x="66" y="120"/>
                    </a:cubicBezTo>
                    <a:cubicBezTo>
                      <a:pt x="97" y="120"/>
                      <a:pt x="97" y="120"/>
                      <a:pt x="97" y="120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133" y="120"/>
                      <a:pt x="133" y="120"/>
                      <a:pt x="133" y="120"/>
                    </a:cubicBezTo>
                    <a:cubicBezTo>
                      <a:pt x="154" y="120"/>
                      <a:pt x="154" y="120"/>
                      <a:pt x="154" y="120"/>
                    </a:cubicBezTo>
                    <a:cubicBezTo>
                      <a:pt x="154" y="99"/>
                      <a:pt x="154" y="99"/>
                      <a:pt x="154" y="99"/>
                    </a:cubicBezTo>
                    <a:cubicBezTo>
                      <a:pt x="154" y="83"/>
                      <a:pt x="154" y="83"/>
                      <a:pt x="154" y="83"/>
                    </a:cubicBezTo>
                  </a:path>
                </a:pathLst>
              </a:custGeom>
              <a:noFill/>
              <a:ln w="381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" name="Line 1243">
                <a:extLst>
                  <a:ext uri="{FF2B5EF4-FFF2-40B4-BE49-F238E27FC236}">
                    <a16:creationId xmlns:a16="http://schemas.microsoft.com/office/drawing/2014/main" id="{962CE40F-42EE-DC44-AF51-0821070D63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6958" y="620931"/>
                <a:ext cx="260512" cy="0"/>
              </a:xfrm>
              <a:prstGeom prst="line">
                <a:avLst/>
              </a:prstGeom>
              <a:noFill/>
              <a:ln w="381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" name="Freeform 1244">
                <a:extLst>
                  <a:ext uri="{FF2B5EF4-FFF2-40B4-BE49-F238E27FC236}">
                    <a16:creationId xmlns:a16="http://schemas.microsoft.com/office/drawing/2014/main" id="{412DED0D-8843-3F41-AC4F-34D19E3430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4956" y="725959"/>
                <a:ext cx="110177" cy="61782"/>
              </a:xfrm>
              <a:custGeom>
                <a:avLst/>
                <a:gdLst>
                  <a:gd name="T0" fmla="*/ 53 w 53"/>
                  <a:gd name="T1" fmla="*/ 15 h 30"/>
                  <a:gd name="T2" fmla="*/ 38 w 53"/>
                  <a:gd name="T3" fmla="*/ 30 h 30"/>
                  <a:gd name="T4" fmla="*/ 14 w 53"/>
                  <a:gd name="T5" fmla="*/ 30 h 30"/>
                  <a:gd name="T6" fmla="*/ 0 w 53"/>
                  <a:gd name="T7" fmla="*/ 15 h 30"/>
                  <a:gd name="T8" fmla="*/ 0 w 53"/>
                  <a:gd name="T9" fmla="*/ 15 h 30"/>
                  <a:gd name="T10" fmla="*/ 14 w 53"/>
                  <a:gd name="T11" fmla="*/ 0 h 30"/>
                  <a:gd name="T12" fmla="*/ 38 w 53"/>
                  <a:gd name="T13" fmla="*/ 0 h 30"/>
                  <a:gd name="T14" fmla="*/ 53 w 53"/>
                  <a:gd name="T15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" h="30">
                    <a:moveTo>
                      <a:pt x="53" y="15"/>
                    </a:moveTo>
                    <a:cubicBezTo>
                      <a:pt x="53" y="23"/>
                      <a:pt x="46" y="30"/>
                      <a:pt x="38" y="30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6" y="30"/>
                      <a:pt x="0" y="23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6" y="0"/>
                      <a:pt x="14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6" y="0"/>
                      <a:pt x="53" y="7"/>
                      <a:pt x="53" y="15"/>
                    </a:cubicBezTo>
                    <a:close/>
                  </a:path>
                </a:pathLst>
              </a:custGeom>
              <a:noFill/>
              <a:ln w="381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" name="Oval 1245">
                <a:extLst>
                  <a:ext uri="{FF2B5EF4-FFF2-40B4-BE49-F238E27FC236}">
                    <a16:creationId xmlns:a16="http://schemas.microsoft.com/office/drawing/2014/main" id="{8A68C4D5-7FEC-0B4D-8828-0A8A474D74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2758" y="752731"/>
                <a:ext cx="6178" cy="8238"/>
              </a:xfrm>
              <a:prstGeom prst="ellipse">
                <a:avLst/>
              </a:prstGeom>
              <a:noFill/>
              <a:ln w="381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</p:grp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3CC20006-CFB3-8043-9DF9-2A140416DFD8}"/>
                </a:ext>
              </a:extLst>
            </p:cNvPr>
            <p:cNvSpPr/>
            <p:nvPr/>
          </p:nvSpPr>
          <p:spPr>
            <a:xfrm>
              <a:off x="6959669" y="4247459"/>
              <a:ext cx="1610850" cy="1610850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</p:grpSp>
      <p:sp>
        <p:nvSpPr>
          <p:cNvPr id="95" name="Текст 2">
            <a:extLst>
              <a:ext uri="{FF2B5EF4-FFF2-40B4-BE49-F238E27FC236}">
                <a16:creationId xmlns:a16="http://schemas.microsoft.com/office/drawing/2014/main" id="{78DB555F-94E4-B24C-B0E4-D7C362156BF7}"/>
              </a:ext>
            </a:extLst>
          </p:cNvPr>
          <p:cNvSpPr txBox="1">
            <a:spLocks/>
          </p:cNvSpPr>
          <p:nvPr/>
        </p:nvSpPr>
        <p:spPr>
          <a:xfrm>
            <a:off x="2184700" y="4169961"/>
            <a:ext cx="4019298" cy="1131003"/>
          </a:xfrm>
          <a:prstGeom prst="rect">
            <a:avLst/>
          </a:prstGeom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PERSONALIZATION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 respect to other parameters.</a:t>
            </a:r>
            <a:endParaRPr lang="ru-RU" sz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F2739-61C2-D140-8B7C-D6E3DF966A2F}"/>
              </a:ext>
            </a:extLst>
          </p:cNvPr>
          <p:cNvGrpSpPr/>
          <p:nvPr/>
        </p:nvGrpSpPr>
        <p:grpSpPr>
          <a:xfrm>
            <a:off x="1020097" y="4329029"/>
            <a:ext cx="885852" cy="885852"/>
            <a:chOff x="12007431" y="4247459"/>
            <a:chExt cx="1610850" cy="1610850"/>
          </a:xfrm>
        </p:grpSpPr>
        <p:grpSp>
          <p:nvGrpSpPr>
            <p:cNvPr id="94" name="Группа 103">
              <a:extLst>
                <a:ext uri="{FF2B5EF4-FFF2-40B4-BE49-F238E27FC236}">
                  <a16:creationId xmlns:a16="http://schemas.microsoft.com/office/drawing/2014/main" id="{2FB2C545-C97F-AF45-915F-F455659A107D}"/>
                </a:ext>
              </a:extLst>
            </p:cNvPr>
            <p:cNvGrpSpPr/>
            <p:nvPr/>
          </p:nvGrpSpPr>
          <p:grpSpPr>
            <a:xfrm>
              <a:off x="12481071" y="4721099"/>
              <a:ext cx="663570" cy="663570"/>
              <a:chOff x="3337904" y="2645306"/>
              <a:chExt cx="278017" cy="278017"/>
            </a:xfrm>
          </p:grpSpPr>
          <p:sp>
            <p:nvSpPr>
              <p:cNvPr id="97" name="Oval 1747">
                <a:extLst>
                  <a:ext uri="{FF2B5EF4-FFF2-40B4-BE49-F238E27FC236}">
                    <a16:creationId xmlns:a16="http://schemas.microsoft.com/office/drawing/2014/main" id="{5A027A41-5CF2-6B49-8093-F79468A33D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7904" y="2645306"/>
                <a:ext cx="278017" cy="278017"/>
              </a:xfrm>
              <a:prstGeom prst="ellipse">
                <a:avLst/>
              </a:prstGeom>
              <a:noFill/>
              <a:ln w="381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" name="Oval 1748">
                <a:extLst>
                  <a:ext uri="{FF2B5EF4-FFF2-40B4-BE49-F238E27FC236}">
                    <a16:creationId xmlns:a16="http://schemas.microsoft.com/office/drawing/2014/main" id="{B6458AEA-96FE-AB47-9112-84C6E9D1D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5567" y="2645306"/>
                <a:ext cx="162691" cy="278017"/>
              </a:xfrm>
              <a:prstGeom prst="ellipse">
                <a:avLst/>
              </a:prstGeom>
              <a:noFill/>
              <a:ln w="381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" name="Line 1749">
                <a:extLst>
                  <a:ext uri="{FF2B5EF4-FFF2-40B4-BE49-F238E27FC236}">
                    <a16:creationId xmlns:a16="http://schemas.microsoft.com/office/drawing/2014/main" id="{2F972BA9-30FA-2345-9153-EC6B2C550B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75883" y="2647366"/>
                <a:ext cx="0" cy="271839"/>
              </a:xfrm>
              <a:prstGeom prst="line">
                <a:avLst/>
              </a:prstGeom>
              <a:noFill/>
              <a:ln w="381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" name="Line 1750">
                <a:extLst>
                  <a:ext uri="{FF2B5EF4-FFF2-40B4-BE49-F238E27FC236}">
                    <a16:creationId xmlns:a16="http://schemas.microsoft.com/office/drawing/2014/main" id="{76FB99BB-2FED-2848-96EF-27E411DBED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42023" y="2783285"/>
                <a:ext cx="267720" cy="0"/>
              </a:xfrm>
              <a:prstGeom prst="line">
                <a:avLst/>
              </a:prstGeom>
              <a:noFill/>
              <a:ln w="381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" name="Freeform 1751">
                <a:extLst>
                  <a:ext uri="{FF2B5EF4-FFF2-40B4-BE49-F238E27FC236}">
                    <a16:creationId xmlns:a16="http://schemas.microsoft.com/office/drawing/2014/main" id="{158DBD37-12E1-B740-9024-EB78365108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6736" y="2645306"/>
                <a:ext cx="220354" cy="86494"/>
              </a:xfrm>
              <a:custGeom>
                <a:avLst/>
                <a:gdLst>
                  <a:gd name="T0" fmla="*/ 0 w 107"/>
                  <a:gd name="T1" fmla="*/ 26 h 42"/>
                  <a:gd name="T2" fmla="*/ 53 w 107"/>
                  <a:gd name="T3" fmla="*/ 42 h 42"/>
                  <a:gd name="T4" fmla="*/ 107 w 107"/>
                  <a:gd name="T5" fmla="*/ 26 h 42"/>
                  <a:gd name="T6" fmla="*/ 53 w 107"/>
                  <a:gd name="T7" fmla="*/ 0 h 42"/>
                  <a:gd name="T8" fmla="*/ 0 w 107"/>
                  <a:gd name="T9" fmla="*/ 2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42">
                    <a:moveTo>
                      <a:pt x="0" y="26"/>
                    </a:moveTo>
                    <a:cubicBezTo>
                      <a:pt x="12" y="36"/>
                      <a:pt x="32" y="42"/>
                      <a:pt x="53" y="42"/>
                    </a:cubicBezTo>
                    <a:cubicBezTo>
                      <a:pt x="75" y="42"/>
                      <a:pt x="94" y="36"/>
                      <a:pt x="107" y="26"/>
                    </a:cubicBezTo>
                    <a:cubicBezTo>
                      <a:pt x="94" y="10"/>
                      <a:pt x="75" y="0"/>
                      <a:pt x="53" y="0"/>
                    </a:cubicBezTo>
                    <a:cubicBezTo>
                      <a:pt x="32" y="0"/>
                      <a:pt x="12" y="10"/>
                      <a:pt x="0" y="26"/>
                    </a:cubicBezTo>
                    <a:close/>
                  </a:path>
                </a:pathLst>
              </a:custGeom>
              <a:noFill/>
              <a:ln w="381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2" name="Freeform 1752">
                <a:extLst>
                  <a:ext uri="{FF2B5EF4-FFF2-40B4-BE49-F238E27FC236}">
                    <a16:creationId xmlns:a16="http://schemas.microsoft.com/office/drawing/2014/main" id="{0A8F3267-10B1-A44D-8906-BC8CF35300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6736" y="2836829"/>
                <a:ext cx="220354" cy="86494"/>
              </a:xfrm>
              <a:custGeom>
                <a:avLst/>
                <a:gdLst>
                  <a:gd name="T0" fmla="*/ 107 w 107"/>
                  <a:gd name="T1" fmla="*/ 15 h 42"/>
                  <a:gd name="T2" fmla="*/ 53 w 107"/>
                  <a:gd name="T3" fmla="*/ 0 h 42"/>
                  <a:gd name="T4" fmla="*/ 0 w 107"/>
                  <a:gd name="T5" fmla="*/ 15 h 42"/>
                  <a:gd name="T6" fmla="*/ 53 w 107"/>
                  <a:gd name="T7" fmla="*/ 42 h 42"/>
                  <a:gd name="T8" fmla="*/ 107 w 107"/>
                  <a:gd name="T9" fmla="*/ 1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42">
                    <a:moveTo>
                      <a:pt x="107" y="15"/>
                    </a:moveTo>
                    <a:cubicBezTo>
                      <a:pt x="94" y="6"/>
                      <a:pt x="75" y="0"/>
                      <a:pt x="53" y="0"/>
                    </a:cubicBezTo>
                    <a:cubicBezTo>
                      <a:pt x="32" y="0"/>
                      <a:pt x="12" y="6"/>
                      <a:pt x="0" y="15"/>
                    </a:cubicBezTo>
                    <a:cubicBezTo>
                      <a:pt x="12" y="31"/>
                      <a:pt x="32" y="42"/>
                      <a:pt x="53" y="42"/>
                    </a:cubicBezTo>
                    <a:cubicBezTo>
                      <a:pt x="75" y="42"/>
                      <a:pt x="94" y="31"/>
                      <a:pt x="107" y="15"/>
                    </a:cubicBezTo>
                    <a:close/>
                  </a:path>
                </a:pathLst>
              </a:custGeom>
              <a:noFill/>
              <a:ln w="381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</p:grp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51FF36A5-7285-7F47-B393-F4451BE12376}"/>
                </a:ext>
              </a:extLst>
            </p:cNvPr>
            <p:cNvSpPr/>
            <p:nvPr/>
          </p:nvSpPr>
          <p:spPr>
            <a:xfrm>
              <a:off x="12007431" y="4247459"/>
              <a:ext cx="1610850" cy="1610850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</p:grp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A0BA6F3-7098-4D87-B2C7-551080B59A5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E9340FC-57DF-4F56-B575-BDD91BF2E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810" y="1528014"/>
            <a:ext cx="4487045" cy="4724809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73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4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930098" y="382792"/>
            <a:ext cx="10331803" cy="71999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FACTORS AFFECTING SLEEP </a:t>
            </a:r>
            <a:endParaRPr lang="ru-RU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402C593-4EDD-9E40-90CC-117994AF4D6D}"/>
              </a:ext>
            </a:extLst>
          </p:cNvPr>
          <p:cNvGrpSpPr/>
          <p:nvPr/>
        </p:nvGrpSpPr>
        <p:grpSpPr>
          <a:xfrm>
            <a:off x="6421726" y="3245043"/>
            <a:ext cx="3459639" cy="3834144"/>
            <a:chOff x="11926480" y="6489605"/>
            <a:chExt cx="6795637" cy="6776708"/>
          </a:xfrm>
        </p:grpSpPr>
        <p:sp>
          <p:nvSpPr>
            <p:cNvPr id="35" name="Текст 2">
              <a:extLst>
                <a:ext uri="{FF2B5EF4-FFF2-40B4-BE49-F238E27FC236}">
                  <a16:creationId xmlns:a16="http://schemas.microsoft.com/office/drawing/2014/main" id="{C86D8F89-B996-6E4B-9B42-241F849EEE48}"/>
                </a:ext>
              </a:extLst>
            </p:cNvPr>
            <p:cNvSpPr txBox="1">
              <a:spLocks/>
            </p:cNvSpPr>
            <p:nvPr/>
          </p:nvSpPr>
          <p:spPr>
            <a:xfrm>
              <a:off x="14191694" y="8166238"/>
              <a:ext cx="4530423" cy="1985200"/>
            </a:xfrm>
            <a:prstGeom prst="rect">
              <a:avLst/>
            </a:prstGeom>
          </p:spPr>
          <p:txBody>
            <a:bodyPr/>
            <a:lstStyle>
              <a:lvl1pPr marL="914446" indent="-914446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lang="en-US" sz="2100" b="0" i="0" kern="1200" baseline="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defRPr>
              </a:lvl1pPr>
              <a:lvl2pPr marL="1981299" indent="-762038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7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048152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6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267413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486674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705935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925196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9144457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0363718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en-US" sz="1200" dirty="0">
                  <a:solidFill>
                    <a:schemeClr val="tx2"/>
                  </a:solidFill>
                  <a:latin typeface="Roboto Medium" charset="0"/>
                  <a:ea typeface="Roboto Medium" charset="0"/>
                  <a:cs typeface="Roboto Medium" charset="0"/>
                </a:rPr>
                <a:t>EFFECTS OF ILLUMINATION</a:t>
              </a:r>
              <a:endParaRPr lang="en-US" sz="1100" dirty="0">
                <a:solidFill>
                  <a:schemeClr val="tx2"/>
                </a:solidFill>
              </a:endParaRPr>
            </a:p>
          </p:txBody>
        </p:sp>
        <p:sp>
          <p:nvSpPr>
            <p:cNvPr id="49" name="Текст 2">
              <a:extLst>
                <a:ext uri="{FF2B5EF4-FFF2-40B4-BE49-F238E27FC236}">
                  <a16:creationId xmlns:a16="http://schemas.microsoft.com/office/drawing/2014/main" id="{DCF792DB-F04C-8549-8982-86CDE9DCA425}"/>
                </a:ext>
              </a:extLst>
            </p:cNvPr>
            <p:cNvSpPr txBox="1">
              <a:spLocks/>
            </p:cNvSpPr>
            <p:nvPr/>
          </p:nvSpPr>
          <p:spPr>
            <a:xfrm>
              <a:off x="14191692" y="11281113"/>
              <a:ext cx="4530423" cy="1985200"/>
            </a:xfrm>
            <a:prstGeom prst="rect">
              <a:avLst/>
            </a:prstGeom>
          </p:spPr>
          <p:txBody>
            <a:bodyPr/>
            <a:lstStyle>
              <a:lvl1pPr marL="914446" indent="-914446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lang="en-US" sz="2100" b="0" i="0" kern="1200" baseline="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defRPr>
              </a:lvl1pPr>
              <a:lvl2pPr marL="1981299" indent="-762038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7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048152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6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267413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486674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705935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925196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9144457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0363718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en-US" sz="1200" dirty="0">
                  <a:solidFill>
                    <a:schemeClr val="tx2"/>
                  </a:solidFill>
                  <a:latin typeface="Roboto Medium" charset="0"/>
                  <a:ea typeface="Roboto Medium" charset="0"/>
                  <a:cs typeface="Roboto Medium" charset="0"/>
                </a:rPr>
                <a:t>SLEEP LATENCY</a:t>
              </a:r>
              <a:endParaRPr lang="en-US" sz="1100" dirty="0">
                <a:solidFill>
                  <a:schemeClr val="tx2"/>
                </a:solidFill>
              </a:endParaRPr>
            </a:p>
          </p:txBody>
        </p:sp>
        <p:sp>
          <p:nvSpPr>
            <p:cNvPr id="56" name="Текст 2">
              <a:extLst>
                <a:ext uri="{FF2B5EF4-FFF2-40B4-BE49-F238E27FC236}">
                  <a16:creationId xmlns:a16="http://schemas.microsoft.com/office/drawing/2014/main" id="{117AFE52-06B8-7C42-BD36-0E2A6AD43638}"/>
                </a:ext>
              </a:extLst>
            </p:cNvPr>
            <p:cNvSpPr txBox="1">
              <a:spLocks/>
            </p:cNvSpPr>
            <p:nvPr/>
          </p:nvSpPr>
          <p:spPr>
            <a:xfrm>
              <a:off x="11926480" y="6489605"/>
              <a:ext cx="4530423" cy="1985200"/>
            </a:xfrm>
            <a:prstGeom prst="rect">
              <a:avLst/>
            </a:prstGeom>
          </p:spPr>
          <p:txBody>
            <a:bodyPr/>
            <a:lstStyle>
              <a:lvl1pPr marL="914446" indent="-914446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lang="en-US" sz="2100" b="0" i="0" kern="1200" baseline="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defRPr>
              </a:lvl1pPr>
              <a:lvl2pPr marL="1981299" indent="-762038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7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048152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6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267413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486674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705935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925196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9144457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0363718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50000"/>
                </a:lnSpc>
                <a:buNone/>
              </a:pPr>
              <a:r>
                <a:rPr lang="en-US" sz="1100" dirty="0">
                  <a:solidFill>
                    <a:schemeClr val="tx2"/>
                  </a:solidFill>
                </a:rPr>
                <a:t>EFFICIENCY</a:t>
              </a:r>
            </a:p>
          </p:txBody>
        </p:sp>
        <p:sp>
          <p:nvSpPr>
            <p:cNvPr id="59" name="Текст 2">
              <a:extLst>
                <a:ext uri="{FF2B5EF4-FFF2-40B4-BE49-F238E27FC236}">
                  <a16:creationId xmlns:a16="http://schemas.microsoft.com/office/drawing/2014/main" id="{8A48DF5D-2697-F04F-A3F4-3C5A29F28E6F}"/>
                </a:ext>
              </a:extLst>
            </p:cNvPr>
            <p:cNvSpPr txBox="1">
              <a:spLocks/>
            </p:cNvSpPr>
            <p:nvPr/>
          </p:nvSpPr>
          <p:spPr>
            <a:xfrm>
              <a:off x="12728900" y="9772395"/>
              <a:ext cx="4530423" cy="1985200"/>
            </a:xfrm>
            <a:prstGeom prst="rect">
              <a:avLst/>
            </a:prstGeom>
          </p:spPr>
          <p:txBody>
            <a:bodyPr/>
            <a:lstStyle>
              <a:lvl1pPr marL="914446" indent="-914446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lang="en-US" sz="2100" b="0" i="0" kern="1200" baseline="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defRPr>
              </a:lvl1pPr>
              <a:lvl2pPr marL="1981299" indent="-762038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7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048152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6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267413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486674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705935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925196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9144457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0363718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50000"/>
                </a:lnSpc>
                <a:buNone/>
              </a:pPr>
              <a:r>
                <a:rPr lang="en-US" sz="1200" dirty="0">
                  <a:solidFill>
                    <a:schemeClr val="tx2"/>
                  </a:solidFill>
                  <a:latin typeface="Roboto Medium" charset="0"/>
                  <a:ea typeface="Roboto Medium" charset="0"/>
                  <a:cs typeface="Roboto Medium" charset="0"/>
                </a:rPr>
                <a:t>REM VARIATIONS</a:t>
              </a:r>
              <a:endParaRPr lang="en-US" sz="1100" dirty="0">
                <a:solidFill>
                  <a:schemeClr val="tx2"/>
                </a:solidFill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810B3AB-4E50-445B-B001-7666EFED3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5743" y="2130353"/>
            <a:ext cx="3603048" cy="4578493"/>
          </a:xfrm>
          <a:prstGeom prst="rect">
            <a:avLst/>
          </a:prstGeom>
        </p:spPr>
      </p:pic>
      <p:grpSp>
        <p:nvGrpSpPr>
          <p:cNvPr id="43" name="Группа 132">
            <a:extLst>
              <a:ext uri="{FF2B5EF4-FFF2-40B4-BE49-F238E27FC236}">
                <a16:creationId xmlns:a16="http://schemas.microsoft.com/office/drawing/2014/main" id="{25F3F479-9E4D-47B6-A969-378C6BBAECBE}"/>
              </a:ext>
            </a:extLst>
          </p:cNvPr>
          <p:cNvGrpSpPr/>
          <p:nvPr/>
        </p:nvGrpSpPr>
        <p:grpSpPr>
          <a:xfrm>
            <a:off x="7878710" y="1358273"/>
            <a:ext cx="2110551" cy="1718696"/>
            <a:chOff x="1635232" y="5202610"/>
            <a:chExt cx="4221651" cy="3437840"/>
          </a:xfrm>
        </p:grpSpPr>
        <p:sp>
          <p:nvSpPr>
            <p:cNvPr id="44" name="Овал 133">
              <a:extLst>
                <a:ext uri="{FF2B5EF4-FFF2-40B4-BE49-F238E27FC236}">
                  <a16:creationId xmlns:a16="http://schemas.microsoft.com/office/drawing/2014/main" id="{E660F117-5967-495E-9A4C-67C300F1B360}"/>
                </a:ext>
              </a:extLst>
            </p:cNvPr>
            <p:cNvSpPr/>
            <p:nvPr/>
          </p:nvSpPr>
          <p:spPr>
            <a:xfrm>
              <a:off x="1635232" y="5202610"/>
              <a:ext cx="1500755" cy="1311781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699" b="1" dirty="0"/>
                <a:t>01</a:t>
              </a:r>
              <a:endParaRPr lang="ru-RU" sz="900" b="1" dirty="0"/>
            </a:p>
          </p:txBody>
        </p:sp>
        <p:sp>
          <p:nvSpPr>
            <p:cNvPr id="45" name="Текст 2">
              <a:extLst>
                <a:ext uri="{FF2B5EF4-FFF2-40B4-BE49-F238E27FC236}">
                  <a16:creationId xmlns:a16="http://schemas.microsoft.com/office/drawing/2014/main" id="{99A89E3C-7916-4E85-8C87-8541CDB69D1B}"/>
                </a:ext>
              </a:extLst>
            </p:cNvPr>
            <p:cNvSpPr txBox="1">
              <a:spLocks/>
            </p:cNvSpPr>
            <p:nvPr/>
          </p:nvSpPr>
          <p:spPr>
            <a:xfrm>
              <a:off x="1635233" y="6655250"/>
              <a:ext cx="4221650" cy="1985200"/>
            </a:xfrm>
            <a:prstGeom prst="rect">
              <a:avLst/>
            </a:prstGeom>
          </p:spPr>
          <p:txBody>
            <a:bodyPr/>
            <a:lstStyle>
              <a:lvl1pPr marL="914446" indent="-914446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lang="en-US" sz="2100" b="0" i="0" kern="1200" baseline="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defRPr>
              </a:lvl1pPr>
              <a:lvl2pPr marL="1981299" indent="-762038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7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048152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6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267413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486674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705935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925196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9144457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0363718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1219079">
                <a:lnSpc>
                  <a:spcPct val="150000"/>
                </a:lnSpc>
                <a:spcBef>
                  <a:spcPts val="1200"/>
                </a:spcBef>
                <a:buNone/>
              </a:pPr>
              <a:r>
                <a:rPr lang="en-US" sz="1300" dirty="0">
                  <a:solidFill>
                    <a:schemeClr val="tx2"/>
                  </a:solidFill>
                  <a:latin typeface="Tahoma" charset="0"/>
                  <a:ea typeface="Tahoma" charset="0"/>
                  <a:cs typeface="Tahoma" charset="0"/>
                </a:rPr>
                <a:t>Using the data the sleep hours and working hours are scheduled </a:t>
              </a:r>
            </a:p>
          </p:txBody>
        </p:sp>
      </p:grpSp>
      <p:grpSp>
        <p:nvGrpSpPr>
          <p:cNvPr id="47" name="Группа 136">
            <a:extLst>
              <a:ext uri="{FF2B5EF4-FFF2-40B4-BE49-F238E27FC236}">
                <a16:creationId xmlns:a16="http://schemas.microsoft.com/office/drawing/2014/main" id="{F4EDCA77-2CB4-4CA3-9CA9-C412BF7DBF92}"/>
              </a:ext>
            </a:extLst>
          </p:cNvPr>
          <p:cNvGrpSpPr/>
          <p:nvPr/>
        </p:nvGrpSpPr>
        <p:grpSpPr>
          <a:xfrm>
            <a:off x="10169257" y="1358273"/>
            <a:ext cx="2110551" cy="1718696"/>
            <a:chOff x="1635232" y="5202610"/>
            <a:chExt cx="4221651" cy="3437840"/>
          </a:xfrm>
        </p:grpSpPr>
        <p:sp>
          <p:nvSpPr>
            <p:cNvPr id="48" name="Овал 137">
              <a:extLst>
                <a:ext uri="{FF2B5EF4-FFF2-40B4-BE49-F238E27FC236}">
                  <a16:creationId xmlns:a16="http://schemas.microsoft.com/office/drawing/2014/main" id="{829790C0-2196-4B6B-B845-948947E0A94E}"/>
                </a:ext>
              </a:extLst>
            </p:cNvPr>
            <p:cNvSpPr/>
            <p:nvPr/>
          </p:nvSpPr>
          <p:spPr>
            <a:xfrm>
              <a:off x="1635232" y="5202610"/>
              <a:ext cx="1500755" cy="1311781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699" b="1" dirty="0"/>
                <a:t>0</a:t>
              </a:r>
              <a:r>
                <a:rPr lang="ru-RU" sz="2699" b="1" dirty="0"/>
                <a:t>2</a:t>
              </a:r>
              <a:endParaRPr lang="ru-RU" sz="900" b="1" dirty="0"/>
            </a:p>
          </p:txBody>
        </p:sp>
        <p:sp>
          <p:nvSpPr>
            <p:cNvPr id="50" name="Текст 2">
              <a:extLst>
                <a:ext uri="{FF2B5EF4-FFF2-40B4-BE49-F238E27FC236}">
                  <a16:creationId xmlns:a16="http://schemas.microsoft.com/office/drawing/2014/main" id="{1A9BB3CA-8AFD-4A95-88FC-076C9CCB10EF}"/>
                </a:ext>
              </a:extLst>
            </p:cNvPr>
            <p:cNvSpPr txBox="1">
              <a:spLocks/>
            </p:cNvSpPr>
            <p:nvPr/>
          </p:nvSpPr>
          <p:spPr>
            <a:xfrm>
              <a:off x="1635233" y="6655250"/>
              <a:ext cx="4221650" cy="1985200"/>
            </a:xfrm>
            <a:prstGeom prst="rect">
              <a:avLst/>
            </a:prstGeom>
          </p:spPr>
          <p:txBody>
            <a:bodyPr/>
            <a:lstStyle>
              <a:lvl1pPr marL="914446" indent="-914446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lang="en-US" sz="2100" b="0" i="0" kern="1200" baseline="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defRPr>
              </a:lvl1pPr>
              <a:lvl2pPr marL="1981299" indent="-762038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7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048152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6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267413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486674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705935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925196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9144457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0363718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1219079">
                <a:lnSpc>
                  <a:spcPct val="150000"/>
                </a:lnSpc>
                <a:spcBef>
                  <a:spcPts val="1200"/>
                </a:spcBef>
                <a:buNone/>
              </a:pPr>
              <a:r>
                <a:rPr lang="en-US" sz="1300" dirty="0">
                  <a:solidFill>
                    <a:schemeClr val="tx2"/>
                  </a:solidFill>
                  <a:latin typeface="Tahoma" charset="0"/>
                  <a:ea typeface="Tahoma" charset="0"/>
                  <a:cs typeface="Tahoma" charset="0"/>
                </a:rPr>
                <a:t>Helps in the improvement of Circadian Rhythm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B6995A8-BADE-47ED-A28A-DFCCB4D387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1174" y="4368235"/>
            <a:ext cx="2406446" cy="2489765"/>
          </a:xfrm>
          <a:prstGeom prst="rect">
            <a:avLst/>
          </a:prstGeom>
        </p:spPr>
      </p:pic>
      <p:sp>
        <p:nvSpPr>
          <p:cNvPr id="9" name="Текст 3">
            <a:extLst>
              <a:ext uri="{FF2B5EF4-FFF2-40B4-BE49-F238E27FC236}">
                <a16:creationId xmlns:a16="http://schemas.microsoft.com/office/drawing/2014/main" id="{C2ED7F2D-17A1-47AC-B4DB-40EA8998D1E8}"/>
              </a:ext>
            </a:extLst>
          </p:cNvPr>
          <p:cNvSpPr txBox="1">
            <a:spLocks/>
          </p:cNvSpPr>
          <p:nvPr/>
        </p:nvSpPr>
        <p:spPr>
          <a:xfrm>
            <a:off x="451608" y="1934052"/>
            <a:ext cx="5227412" cy="1602919"/>
          </a:xfrm>
          <a:prstGeom prst="rect">
            <a:avLst/>
          </a:prstGeom>
        </p:spPr>
        <p:txBody>
          <a:bodyPr/>
          <a:lstStyle>
            <a:lvl1pPr marL="914492" indent="-914492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r>
              <a:rPr lang="en-US" sz="1600" b="1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rPr>
              <a:t>The data received is visualized in the form of a graph.  </a:t>
            </a:r>
            <a:endParaRPr lang="ru-RU" sz="1300" dirty="0">
              <a:solidFill>
                <a:schemeClr val="tx2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33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2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65F2F1-F362-4EF3-B5E8-15BF474EA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86468" y="-1414324"/>
            <a:ext cx="5050415" cy="901561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37B22-EDB6-4406-9AC3-E7D4FED50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628774"/>
            <a:ext cx="10515600" cy="402695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000" dirty="0">
                <a:solidFill>
                  <a:schemeClr val="bg1"/>
                </a:solidFill>
                <a:latin typeface="Starcraft" panose="04020500000000000000" pitchFamily="82" charset="0"/>
              </a:rPr>
              <a:t>THANK</a:t>
            </a:r>
          </a:p>
          <a:p>
            <a:pPr marL="0" indent="0" algn="ctr">
              <a:buNone/>
            </a:pPr>
            <a:r>
              <a:rPr lang="en-US" sz="8000" dirty="0">
                <a:solidFill>
                  <a:schemeClr val="bg1"/>
                </a:solidFill>
                <a:latin typeface="Starcraft" panose="04020500000000000000" pitchFamily="82" charset="0"/>
              </a:rPr>
              <a:t> YOU</a:t>
            </a:r>
            <a:endParaRPr lang="en-IN" sz="8000" dirty="0">
              <a:solidFill>
                <a:schemeClr val="bg1"/>
              </a:solidFill>
              <a:latin typeface="Starcraft" panose="04020500000000000000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656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221</Words>
  <Application>Microsoft Office PowerPoint</Application>
  <PresentationFormat>Widescreen</PresentationFormat>
  <Paragraphs>55</Paragraphs>
  <Slides>7</Slides>
  <Notes>2</Notes>
  <HiddenSlides>0</HiddenSlides>
  <MMClips>10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Calibri</vt:lpstr>
      <vt:lpstr>Calibri Light</vt:lpstr>
      <vt:lpstr>Roboto Light</vt:lpstr>
      <vt:lpstr>Roboto Medium</vt:lpstr>
      <vt:lpstr>Starcraft</vt:lpstr>
      <vt:lpstr>Tahoma</vt:lpstr>
      <vt:lpstr>Office Theme</vt:lpstr>
      <vt:lpstr>SLEEP OPTIMISER</vt:lpstr>
      <vt:lpstr>INTER-DEPENDENT PARAMETERS</vt:lpstr>
      <vt:lpstr>BASAL METABOLIC RATE</vt:lpstr>
      <vt:lpstr>PowerPoint Presentation</vt:lpstr>
      <vt:lpstr>PowerPoint Presentation</vt:lpstr>
      <vt:lpstr>FACTORS AFFECTING SLEEP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SLEEP TOOL</dc:title>
  <dc:creator>SURYAKAILASH R</dc:creator>
  <cp:lastModifiedBy>RJ ADHARSH</cp:lastModifiedBy>
  <cp:revision>9</cp:revision>
  <dcterms:created xsi:type="dcterms:W3CDTF">2020-10-04T09:39:47Z</dcterms:created>
  <dcterms:modified xsi:type="dcterms:W3CDTF">2020-10-04T13:51:41Z</dcterms:modified>
</cp:coreProperties>
</file>